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/>
  <p:notesSz cx="6858000" cy="9144000"/>
  <p:embeddedFontLst>
    <p:embeddedFont>
      <p:font typeface="Helvetica World Italics" panose="020B0604020202020204" charset="-128"/>
      <p:regular r:id="rId10"/>
    </p:embeddedFont>
    <p:embeddedFont>
      <p:font typeface="Arimo" panose="020B0604020202020204" charset="0"/>
      <p:regular r:id="rId11"/>
    </p:embeddedFont>
    <p:embeddedFont>
      <p:font typeface="Arimo Bold" panose="020B0604020202020204" charset="0"/>
      <p:regular r:id="rId12"/>
    </p:embeddedFont>
    <p:embeddedFont>
      <p:font typeface="Montserrat" panose="00000500000000000000" pitchFamily="2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5.svg"/><Relationship Id="rId18" Type="http://schemas.openxmlformats.org/officeDocument/2006/relationships/image" Target="../media/image19.png"/><Relationship Id="rId3" Type="http://schemas.openxmlformats.org/officeDocument/2006/relationships/image" Target="../media/image6.png"/><Relationship Id="rId21" Type="http://schemas.openxmlformats.org/officeDocument/2006/relationships/image" Target="../media/image22.svg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17" Type="http://schemas.openxmlformats.org/officeDocument/2006/relationships/image" Target="../media/image18.png"/><Relationship Id="rId25" Type="http://schemas.openxmlformats.org/officeDocument/2006/relationships/image" Target="../media/image25.png"/><Relationship Id="rId2" Type="http://schemas.openxmlformats.org/officeDocument/2006/relationships/slide" Target="slide7.xml"/><Relationship Id="rId16" Type="http://schemas.openxmlformats.org/officeDocument/2006/relationships/image" Target="../media/image17.sv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svg"/><Relationship Id="rId11" Type="http://schemas.openxmlformats.org/officeDocument/2006/relationships/slide" Target="slide6.xml"/><Relationship Id="rId24" Type="http://schemas.openxmlformats.org/officeDocument/2006/relationships/image" Target="../media/image4.png"/><Relationship Id="rId5" Type="http://schemas.openxmlformats.org/officeDocument/2006/relationships/image" Target="../media/image8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10" Type="http://schemas.openxmlformats.org/officeDocument/2006/relationships/image" Target="../media/image13.svg"/><Relationship Id="rId19" Type="http://schemas.openxmlformats.org/officeDocument/2006/relationships/image" Target="../media/image20.svg"/><Relationship Id="rId4" Type="http://schemas.openxmlformats.org/officeDocument/2006/relationships/image" Target="../media/image7.svg"/><Relationship Id="rId9" Type="http://schemas.openxmlformats.org/officeDocument/2006/relationships/image" Target="../media/image12.png"/><Relationship Id="rId14" Type="http://schemas.openxmlformats.org/officeDocument/2006/relationships/slide" Target="slide2.xml"/><Relationship Id="rId22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13" Type="http://schemas.openxmlformats.org/officeDocument/2006/relationships/image" Target="../media/image14.png"/><Relationship Id="rId18" Type="http://schemas.openxmlformats.org/officeDocument/2006/relationships/image" Target="../media/image4.png"/><Relationship Id="rId3" Type="http://schemas.openxmlformats.org/officeDocument/2006/relationships/image" Target="../media/image26.png"/><Relationship Id="rId21" Type="http://schemas.openxmlformats.org/officeDocument/2006/relationships/image" Target="../media/image9.svg"/><Relationship Id="rId7" Type="http://schemas.openxmlformats.org/officeDocument/2006/relationships/image" Target="../media/image30.png"/><Relationship Id="rId12" Type="http://schemas.openxmlformats.org/officeDocument/2006/relationships/slide" Target="slide6.xml"/><Relationship Id="rId17" Type="http://schemas.openxmlformats.org/officeDocument/2006/relationships/image" Target="../media/image23.png"/><Relationship Id="rId25" Type="http://schemas.openxmlformats.org/officeDocument/2006/relationships/image" Target="../media/image35.svg"/><Relationship Id="rId2" Type="http://schemas.openxmlformats.org/officeDocument/2006/relationships/slide" Target="slide7.xml"/><Relationship Id="rId16" Type="http://schemas.openxmlformats.org/officeDocument/2006/relationships/image" Target="../media/image24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svg"/><Relationship Id="rId11" Type="http://schemas.openxmlformats.org/officeDocument/2006/relationships/image" Target="../media/image17.svg"/><Relationship Id="rId24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18.png"/><Relationship Id="rId23" Type="http://schemas.openxmlformats.org/officeDocument/2006/relationships/image" Target="../media/image33.sv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4" Type="http://schemas.openxmlformats.org/officeDocument/2006/relationships/image" Target="../media/image27.svg"/><Relationship Id="rId9" Type="http://schemas.openxmlformats.org/officeDocument/2006/relationships/slide" Target="slide2.xml"/><Relationship Id="rId14" Type="http://schemas.openxmlformats.org/officeDocument/2006/relationships/image" Target="../media/image15.svg"/><Relationship Id="rId22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4.png"/><Relationship Id="rId18" Type="http://schemas.openxmlformats.org/officeDocument/2006/relationships/image" Target="../media/image9.svg"/><Relationship Id="rId26" Type="http://schemas.openxmlformats.org/officeDocument/2006/relationships/image" Target="../media/image4.png"/><Relationship Id="rId3" Type="http://schemas.openxmlformats.org/officeDocument/2006/relationships/image" Target="../media/image6.png"/><Relationship Id="rId21" Type="http://schemas.openxmlformats.org/officeDocument/2006/relationships/image" Target="../media/image30.png"/><Relationship Id="rId7" Type="http://schemas.openxmlformats.org/officeDocument/2006/relationships/slide" Target="slide6.xml"/><Relationship Id="rId12" Type="http://schemas.openxmlformats.org/officeDocument/2006/relationships/image" Target="../media/image17.svg"/><Relationship Id="rId17" Type="http://schemas.openxmlformats.org/officeDocument/2006/relationships/image" Target="../media/image8.png"/><Relationship Id="rId25" Type="http://schemas.openxmlformats.org/officeDocument/2006/relationships/image" Target="../media/image33.svg"/><Relationship Id="rId2" Type="http://schemas.openxmlformats.org/officeDocument/2006/relationships/slide" Target="slide7.xml"/><Relationship Id="rId16" Type="http://schemas.openxmlformats.org/officeDocument/2006/relationships/image" Target="../media/image37.svg"/><Relationship Id="rId20" Type="http://schemas.openxmlformats.org/officeDocument/2006/relationships/image" Target="../media/image35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svg"/><Relationship Id="rId11" Type="http://schemas.openxmlformats.org/officeDocument/2006/relationships/image" Target="../media/image16.png"/><Relationship Id="rId24" Type="http://schemas.openxmlformats.org/officeDocument/2006/relationships/image" Target="../media/image32.png"/><Relationship Id="rId5" Type="http://schemas.openxmlformats.org/officeDocument/2006/relationships/image" Target="../media/image28.png"/><Relationship Id="rId15" Type="http://schemas.openxmlformats.org/officeDocument/2006/relationships/image" Target="../media/image36.png"/><Relationship Id="rId23" Type="http://schemas.openxmlformats.org/officeDocument/2006/relationships/image" Target="../media/image23.png"/><Relationship Id="rId10" Type="http://schemas.openxmlformats.org/officeDocument/2006/relationships/slide" Target="slide2.xml"/><Relationship Id="rId19" Type="http://schemas.openxmlformats.org/officeDocument/2006/relationships/image" Target="../media/image34.png"/><Relationship Id="rId4" Type="http://schemas.openxmlformats.org/officeDocument/2006/relationships/image" Target="../media/image7.svg"/><Relationship Id="rId9" Type="http://schemas.openxmlformats.org/officeDocument/2006/relationships/image" Target="../media/image15.svg"/><Relationship Id="rId14" Type="http://schemas.openxmlformats.org/officeDocument/2006/relationships/image" Target="../media/image18.png"/><Relationship Id="rId22" Type="http://schemas.openxmlformats.org/officeDocument/2006/relationships/image" Target="../media/image31.svg"/><Relationship Id="rId27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18.png"/><Relationship Id="rId18" Type="http://schemas.openxmlformats.org/officeDocument/2006/relationships/image" Target="../media/image37.svg"/><Relationship Id="rId3" Type="http://schemas.openxmlformats.org/officeDocument/2006/relationships/image" Target="../media/image26.png"/><Relationship Id="rId21" Type="http://schemas.openxmlformats.org/officeDocument/2006/relationships/image" Target="../media/image28.png"/><Relationship Id="rId7" Type="http://schemas.openxmlformats.org/officeDocument/2006/relationships/image" Target="../media/image17.svg"/><Relationship Id="rId12" Type="http://schemas.openxmlformats.org/officeDocument/2006/relationships/image" Target="../media/image31.svg"/><Relationship Id="rId17" Type="http://schemas.openxmlformats.org/officeDocument/2006/relationships/image" Target="../media/image36.png"/><Relationship Id="rId25" Type="http://schemas.openxmlformats.org/officeDocument/2006/relationships/image" Target="../media/image25.png"/><Relationship Id="rId2" Type="http://schemas.openxmlformats.org/officeDocument/2006/relationships/slide" Target="slide7.xml"/><Relationship Id="rId16" Type="http://schemas.openxmlformats.org/officeDocument/2006/relationships/image" Target="../media/image9.svg"/><Relationship Id="rId20" Type="http://schemas.openxmlformats.org/officeDocument/2006/relationships/image" Target="../media/image35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30.png"/><Relationship Id="rId24" Type="http://schemas.openxmlformats.org/officeDocument/2006/relationships/image" Target="../media/image23.png"/><Relationship Id="rId5" Type="http://schemas.openxmlformats.org/officeDocument/2006/relationships/slide" Target="slide2.xml"/><Relationship Id="rId15" Type="http://schemas.openxmlformats.org/officeDocument/2006/relationships/image" Target="../media/image8.png"/><Relationship Id="rId23" Type="http://schemas.openxmlformats.org/officeDocument/2006/relationships/image" Target="../media/image4.png"/><Relationship Id="rId10" Type="http://schemas.openxmlformats.org/officeDocument/2006/relationships/image" Target="../media/image15.svg"/><Relationship Id="rId19" Type="http://schemas.openxmlformats.org/officeDocument/2006/relationships/image" Target="../media/image34.png"/><Relationship Id="rId4" Type="http://schemas.openxmlformats.org/officeDocument/2006/relationships/image" Target="../media/image27.svg"/><Relationship Id="rId9" Type="http://schemas.openxmlformats.org/officeDocument/2006/relationships/image" Target="../media/image14.png"/><Relationship Id="rId14" Type="http://schemas.openxmlformats.org/officeDocument/2006/relationships/image" Target="../media/image24.png"/><Relationship Id="rId22" Type="http://schemas.openxmlformats.org/officeDocument/2006/relationships/image" Target="../media/image29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8.png"/><Relationship Id="rId18" Type="http://schemas.openxmlformats.org/officeDocument/2006/relationships/image" Target="../media/image26.png"/><Relationship Id="rId3" Type="http://schemas.openxmlformats.org/officeDocument/2006/relationships/image" Target="../media/image16.png"/><Relationship Id="rId21" Type="http://schemas.openxmlformats.org/officeDocument/2006/relationships/image" Target="../media/image25.png"/><Relationship Id="rId7" Type="http://schemas.openxmlformats.org/officeDocument/2006/relationships/image" Target="../media/image15.svg"/><Relationship Id="rId12" Type="http://schemas.openxmlformats.org/officeDocument/2006/relationships/image" Target="../media/image18.png"/><Relationship Id="rId17" Type="http://schemas.openxmlformats.org/officeDocument/2006/relationships/slide" Target="slide7.xml"/><Relationship Id="rId2" Type="http://schemas.openxmlformats.org/officeDocument/2006/relationships/slide" Target="slide2.xml"/><Relationship Id="rId16" Type="http://schemas.openxmlformats.org/officeDocument/2006/relationships/image" Target="../media/image35.svg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29.svg"/><Relationship Id="rId5" Type="http://schemas.openxmlformats.org/officeDocument/2006/relationships/slide" Target="slide6.xml"/><Relationship Id="rId15" Type="http://schemas.openxmlformats.org/officeDocument/2006/relationships/image" Target="../media/image34.png"/><Relationship Id="rId23" Type="http://schemas.openxmlformats.org/officeDocument/2006/relationships/image" Target="../media/image23.png"/><Relationship Id="rId10" Type="http://schemas.openxmlformats.org/officeDocument/2006/relationships/image" Target="../media/image28.png"/><Relationship Id="rId19" Type="http://schemas.openxmlformats.org/officeDocument/2006/relationships/image" Target="../media/image27.svg"/><Relationship Id="rId4" Type="http://schemas.openxmlformats.org/officeDocument/2006/relationships/image" Target="../media/image17.svg"/><Relationship Id="rId9" Type="http://schemas.openxmlformats.org/officeDocument/2006/relationships/image" Target="../media/image31.svg"/><Relationship Id="rId14" Type="http://schemas.openxmlformats.org/officeDocument/2006/relationships/image" Target="../media/image9.svg"/><Relationship Id="rId22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38.png"/><Relationship Id="rId2" Type="http://schemas.openxmlformats.org/officeDocument/2006/relationships/slide" Target="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15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43.png"/><Relationship Id="rId18" Type="http://schemas.openxmlformats.org/officeDocument/2006/relationships/image" Target="../media/image46.png"/><Relationship Id="rId3" Type="http://schemas.openxmlformats.org/officeDocument/2006/relationships/image" Target="../media/image40.png"/><Relationship Id="rId21" Type="http://schemas.openxmlformats.org/officeDocument/2006/relationships/image" Target="../media/image49.png"/><Relationship Id="rId7" Type="http://schemas.openxmlformats.org/officeDocument/2006/relationships/image" Target="../media/image23.png"/><Relationship Id="rId12" Type="http://schemas.openxmlformats.org/officeDocument/2006/relationships/image" Target="../media/image3.png"/><Relationship Id="rId17" Type="http://schemas.openxmlformats.org/officeDocument/2006/relationships/image" Target="../media/image45.png"/><Relationship Id="rId2" Type="http://schemas.openxmlformats.org/officeDocument/2006/relationships/image" Target="../media/image39.png"/><Relationship Id="rId16" Type="http://schemas.openxmlformats.org/officeDocument/2006/relationships/image" Target="../media/image2.png"/><Relationship Id="rId20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11" Type="http://schemas.openxmlformats.org/officeDocument/2006/relationships/image" Target="../media/image1.png"/><Relationship Id="rId5" Type="http://schemas.openxmlformats.org/officeDocument/2006/relationships/image" Target="../media/image41.png"/><Relationship Id="rId15" Type="http://schemas.openxmlformats.org/officeDocument/2006/relationships/image" Target="../media/image44.png"/><Relationship Id="rId10" Type="http://schemas.openxmlformats.org/officeDocument/2006/relationships/image" Target="../media/image25.png"/><Relationship Id="rId19" Type="http://schemas.openxmlformats.org/officeDocument/2006/relationships/image" Target="../media/image47.png"/><Relationship Id="rId4" Type="http://schemas.openxmlformats.org/officeDocument/2006/relationships/image" Target="../media/image18.png"/><Relationship Id="rId9" Type="http://schemas.openxmlformats.org/officeDocument/2006/relationships/image" Target="../media/image24.png"/><Relationship Id="rId14" Type="http://schemas.openxmlformats.org/officeDocument/2006/relationships/image" Target="../media/image38.png"/><Relationship Id="rId22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3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1"/>
          <p:cNvGrpSpPr/>
          <p:nvPr/>
        </p:nvGrpSpPr>
        <p:grpSpPr>
          <a:xfrm>
            <a:off x="144408" y="7197783"/>
            <a:ext cx="775976" cy="851315"/>
            <a:chOff x="0" y="0"/>
            <a:chExt cx="2653043" cy="2910624"/>
          </a:xfrm>
        </p:grpSpPr>
        <p:sp>
          <p:nvSpPr>
            <p:cNvPr id="12" name="Freeform 12" descr="Demon Slayer Vinyl Stickers FULL SET [10 PCS] - Flair Fighter"/>
            <p:cNvSpPr/>
            <p:nvPr/>
          </p:nvSpPr>
          <p:spPr>
            <a:xfrm>
              <a:off x="0" y="0"/>
              <a:ext cx="2653030" cy="2910586"/>
            </a:xfrm>
            <a:custGeom>
              <a:avLst/>
              <a:gdLst/>
              <a:ahLst/>
              <a:cxnLst/>
              <a:rect l="l" t="t" r="r" b="b"/>
              <a:pathLst>
                <a:path w="2653030" h="2910586">
                  <a:moveTo>
                    <a:pt x="0" y="0"/>
                  </a:moveTo>
                  <a:lnTo>
                    <a:pt x="2653030" y="0"/>
                  </a:lnTo>
                  <a:lnTo>
                    <a:pt x="2653030" y="2910586"/>
                  </a:lnTo>
                  <a:lnTo>
                    <a:pt x="0" y="29105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3047" t="-80942" r="-225183" b="-112688"/>
              </a:stretch>
            </a:blipFill>
          </p:spPr>
        </p:sp>
      </p:grpSp>
      <p:grpSp>
        <p:nvGrpSpPr>
          <p:cNvPr id="13" name="Group 13"/>
          <p:cNvGrpSpPr/>
          <p:nvPr/>
        </p:nvGrpSpPr>
        <p:grpSpPr>
          <a:xfrm>
            <a:off x="73906" y="7899604"/>
            <a:ext cx="916980" cy="878569"/>
            <a:chOff x="0" y="0"/>
            <a:chExt cx="3154388" cy="3022257"/>
          </a:xfrm>
        </p:grpSpPr>
        <p:sp>
          <p:nvSpPr>
            <p:cNvPr id="14" name="Freeform 14" descr="Demon Slayer Vinyl Stickers FULL SET [10 PCS] - Flair Fighter"/>
            <p:cNvSpPr/>
            <p:nvPr/>
          </p:nvSpPr>
          <p:spPr>
            <a:xfrm>
              <a:off x="0" y="0"/>
              <a:ext cx="3154426" cy="3022219"/>
            </a:xfrm>
            <a:custGeom>
              <a:avLst/>
              <a:gdLst/>
              <a:ahLst/>
              <a:cxnLst/>
              <a:rect l="l" t="t" r="r" b="b"/>
              <a:pathLst>
                <a:path w="3154426" h="3022219">
                  <a:moveTo>
                    <a:pt x="0" y="0"/>
                  </a:moveTo>
                  <a:lnTo>
                    <a:pt x="3154426" y="0"/>
                  </a:lnTo>
                  <a:lnTo>
                    <a:pt x="3154426" y="3022219"/>
                  </a:lnTo>
                  <a:lnTo>
                    <a:pt x="0" y="30222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170934" t="-182784" r="1" b="-1"/>
              </a:stretch>
            </a:blipFill>
          </p:spPr>
        </p:sp>
      </p:grpSp>
      <p:grpSp>
        <p:nvGrpSpPr>
          <p:cNvPr id="15" name="Group 15"/>
          <p:cNvGrpSpPr/>
          <p:nvPr/>
        </p:nvGrpSpPr>
        <p:grpSpPr>
          <a:xfrm>
            <a:off x="198997" y="8662181"/>
            <a:ext cx="666798" cy="777932"/>
            <a:chOff x="0" y="0"/>
            <a:chExt cx="2472741" cy="2884868"/>
          </a:xfrm>
        </p:grpSpPr>
        <p:sp>
          <p:nvSpPr>
            <p:cNvPr id="16" name="Freeform 16" descr="Demon Slayer Vinyl Stickers FULL SET [10 PCS] - Flair Fighter"/>
            <p:cNvSpPr/>
            <p:nvPr/>
          </p:nvSpPr>
          <p:spPr>
            <a:xfrm>
              <a:off x="0" y="0"/>
              <a:ext cx="2472690" cy="2884805"/>
            </a:xfrm>
            <a:custGeom>
              <a:avLst/>
              <a:gdLst/>
              <a:ahLst/>
              <a:cxnLst/>
              <a:rect l="l" t="t" r="r" b="b"/>
              <a:pathLst>
                <a:path w="2472690" h="2884805">
                  <a:moveTo>
                    <a:pt x="0" y="0"/>
                  </a:moveTo>
                  <a:lnTo>
                    <a:pt x="2472690" y="0"/>
                  </a:lnTo>
                  <a:lnTo>
                    <a:pt x="2472690" y="2884805"/>
                  </a:lnTo>
                  <a:lnTo>
                    <a:pt x="0" y="28848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244119" t="-103513" r="-1526" b="-92754"/>
              </a:stretch>
            </a:blipFill>
          </p:spPr>
        </p:sp>
      </p:grpSp>
      <p:grpSp>
        <p:nvGrpSpPr>
          <p:cNvPr id="17" name="Group 17"/>
          <p:cNvGrpSpPr/>
          <p:nvPr/>
        </p:nvGrpSpPr>
        <p:grpSpPr>
          <a:xfrm>
            <a:off x="162413" y="9409026"/>
            <a:ext cx="739967" cy="824756"/>
            <a:chOff x="0" y="0"/>
            <a:chExt cx="2472741" cy="2756078"/>
          </a:xfrm>
        </p:grpSpPr>
        <p:sp>
          <p:nvSpPr>
            <p:cNvPr id="18" name="Freeform 18" descr="Demon Slayer: Kimetsu no Yaiba Hashira / Pillar Stickers 2 Inch Die-cut |  Shopee Philippines"/>
            <p:cNvSpPr/>
            <p:nvPr/>
          </p:nvSpPr>
          <p:spPr>
            <a:xfrm>
              <a:off x="0" y="0"/>
              <a:ext cx="2472690" cy="2756027"/>
            </a:xfrm>
            <a:custGeom>
              <a:avLst/>
              <a:gdLst/>
              <a:ahLst/>
              <a:cxnLst/>
              <a:rect l="l" t="t" r="r" b="b"/>
              <a:pathLst>
                <a:path w="2472690" h="2756027">
                  <a:moveTo>
                    <a:pt x="0" y="0"/>
                  </a:moveTo>
                  <a:lnTo>
                    <a:pt x="2472690" y="0"/>
                  </a:lnTo>
                  <a:lnTo>
                    <a:pt x="2472690" y="2756027"/>
                  </a:lnTo>
                  <a:lnTo>
                    <a:pt x="0" y="27560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143272" t="-215333" r="-143344" b="-31536"/>
              </a:stretch>
            </a:blipFill>
          </p:spPr>
        </p:sp>
      </p:grpSp>
      <p:sp>
        <p:nvSpPr>
          <p:cNvPr id="19" name="TextBox 19"/>
          <p:cNvSpPr txBox="1"/>
          <p:nvPr/>
        </p:nvSpPr>
        <p:spPr>
          <a:xfrm>
            <a:off x="1028700" y="7230652"/>
            <a:ext cx="16338916" cy="2920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832"/>
              </a:lnSpc>
            </a:pPr>
            <a:r>
              <a:rPr lang="en-US" sz="4521">
                <a:solidFill>
                  <a:srgbClr val="FDFCFB"/>
                </a:solidFill>
                <a:latin typeface="Montserrat"/>
                <a:ea typeface="Montserrat"/>
                <a:cs typeface="Montserrat"/>
                <a:sym typeface="Montserrat"/>
              </a:rPr>
              <a:t>Team Name:</a:t>
            </a:r>
          </a:p>
          <a:p>
            <a:pPr algn="just">
              <a:lnSpc>
                <a:spcPts val="5832"/>
              </a:lnSpc>
            </a:pPr>
            <a:r>
              <a:rPr lang="en-US" sz="4521">
                <a:solidFill>
                  <a:srgbClr val="FDFCFB"/>
                </a:solidFill>
                <a:latin typeface="Montserrat"/>
                <a:ea typeface="Montserrat"/>
                <a:cs typeface="Montserrat"/>
                <a:sym typeface="Montserrat"/>
              </a:rPr>
              <a:t>Team Leader:</a:t>
            </a:r>
          </a:p>
          <a:p>
            <a:pPr algn="just">
              <a:lnSpc>
                <a:spcPts val="5832"/>
              </a:lnSpc>
            </a:pPr>
            <a:r>
              <a:rPr lang="en-US" sz="4521">
                <a:solidFill>
                  <a:srgbClr val="FDFCFB"/>
                </a:solidFill>
                <a:latin typeface="Montserrat"/>
                <a:ea typeface="Montserrat"/>
                <a:cs typeface="Montserrat"/>
                <a:sym typeface="Montserrat"/>
              </a:rPr>
              <a:t>College:</a:t>
            </a:r>
          </a:p>
          <a:p>
            <a:pPr algn="just">
              <a:lnSpc>
                <a:spcPts val="5832"/>
              </a:lnSpc>
            </a:pPr>
            <a:r>
              <a:rPr lang="en-US" sz="4521">
                <a:solidFill>
                  <a:srgbClr val="FDFCFB"/>
                </a:solidFill>
                <a:latin typeface="Montserrat"/>
                <a:ea typeface="Montserrat"/>
                <a:cs typeface="Montserrat"/>
                <a:sym typeface="Montserrat"/>
              </a:rPr>
              <a:t>Theme: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5DC920A-47BD-5582-F22F-40323E99A4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9694"/>
            <a:ext cx="18281026" cy="722095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3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37441" y="-66672"/>
            <a:ext cx="57232" cy="10344154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>
            <a:off x="1147041" y="-66672"/>
            <a:ext cx="57232" cy="10344154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>
            <a:off x="1800179" y="-66672"/>
            <a:ext cx="57232" cy="10344154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>
            <a:off x="2453328" y="-66672"/>
            <a:ext cx="57232" cy="10344154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>
            <a:off x="3062928" y="-66672"/>
            <a:ext cx="57232" cy="10344154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AutoShape 7"/>
          <p:cNvSpPr/>
          <p:nvPr/>
        </p:nvSpPr>
        <p:spPr>
          <a:xfrm>
            <a:off x="3672528" y="-66672"/>
            <a:ext cx="57232" cy="10344154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AutoShape 8"/>
          <p:cNvSpPr/>
          <p:nvPr/>
        </p:nvSpPr>
        <p:spPr>
          <a:xfrm>
            <a:off x="4325667" y="-66672"/>
            <a:ext cx="57232" cy="10344154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AutoShape 9"/>
          <p:cNvSpPr/>
          <p:nvPr/>
        </p:nvSpPr>
        <p:spPr>
          <a:xfrm>
            <a:off x="4978815" y="-66672"/>
            <a:ext cx="57232" cy="10344154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>
            <a:off x="5566641" y="-66672"/>
            <a:ext cx="57232" cy="10344154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6176241" y="-66672"/>
            <a:ext cx="57232" cy="10344154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AutoShape 12"/>
          <p:cNvSpPr/>
          <p:nvPr/>
        </p:nvSpPr>
        <p:spPr>
          <a:xfrm>
            <a:off x="6829379" y="-66672"/>
            <a:ext cx="57232" cy="10344154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AutoShape 13"/>
          <p:cNvSpPr/>
          <p:nvPr/>
        </p:nvSpPr>
        <p:spPr>
          <a:xfrm>
            <a:off x="7482528" y="-66672"/>
            <a:ext cx="57232" cy="10344154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AutoShape 14"/>
          <p:cNvSpPr/>
          <p:nvPr/>
        </p:nvSpPr>
        <p:spPr>
          <a:xfrm>
            <a:off x="8135667" y="-66672"/>
            <a:ext cx="57232" cy="10344154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5" name="AutoShape 15"/>
          <p:cNvSpPr/>
          <p:nvPr/>
        </p:nvSpPr>
        <p:spPr>
          <a:xfrm>
            <a:off x="8745267" y="-66672"/>
            <a:ext cx="57232" cy="10344154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6" name="AutoShape 16"/>
          <p:cNvSpPr/>
          <p:nvPr/>
        </p:nvSpPr>
        <p:spPr>
          <a:xfrm>
            <a:off x="9398405" y="-66672"/>
            <a:ext cx="57232" cy="10344154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AutoShape 17"/>
          <p:cNvSpPr/>
          <p:nvPr/>
        </p:nvSpPr>
        <p:spPr>
          <a:xfrm>
            <a:off x="10051554" y="-66672"/>
            <a:ext cx="57232" cy="10344154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8" name="AutoShape 18"/>
          <p:cNvSpPr/>
          <p:nvPr/>
        </p:nvSpPr>
        <p:spPr>
          <a:xfrm>
            <a:off x="10682928" y="-66672"/>
            <a:ext cx="57232" cy="10344154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9" name="AutoShape 19"/>
          <p:cNvSpPr/>
          <p:nvPr/>
        </p:nvSpPr>
        <p:spPr>
          <a:xfrm>
            <a:off x="11292528" y="-66672"/>
            <a:ext cx="57232" cy="10344154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0" name="AutoShape 20"/>
          <p:cNvSpPr/>
          <p:nvPr/>
        </p:nvSpPr>
        <p:spPr>
          <a:xfrm>
            <a:off x="11945667" y="-66672"/>
            <a:ext cx="57232" cy="10344154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1" name="AutoShape 21"/>
          <p:cNvSpPr/>
          <p:nvPr/>
        </p:nvSpPr>
        <p:spPr>
          <a:xfrm>
            <a:off x="12598815" y="-66672"/>
            <a:ext cx="57232" cy="10344154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AutoShape 22"/>
          <p:cNvSpPr/>
          <p:nvPr/>
        </p:nvSpPr>
        <p:spPr>
          <a:xfrm>
            <a:off x="13230179" y="-66672"/>
            <a:ext cx="57232" cy="10344154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3" name="AutoShape 23"/>
          <p:cNvSpPr/>
          <p:nvPr/>
        </p:nvSpPr>
        <p:spPr>
          <a:xfrm>
            <a:off x="13839779" y="-66672"/>
            <a:ext cx="57232" cy="10344154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4" name="AutoShape 24"/>
          <p:cNvSpPr/>
          <p:nvPr/>
        </p:nvSpPr>
        <p:spPr>
          <a:xfrm>
            <a:off x="14492928" y="-66672"/>
            <a:ext cx="57232" cy="10344154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5" name="AutoShape 25"/>
          <p:cNvSpPr/>
          <p:nvPr/>
        </p:nvSpPr>
        <p:spPr>
          <a:xfrm>
            <a:off x="15146067" y="-66672"/>
            <a:ext cx="57232" cy="10344154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6" name="AutoShape 26"/>
          <p:cNvSpPr/>
          <p:nvPr/>
        </p:nvSpPr>
        <p:spPr>
          <a:xfrm>
            <a:off x="15755667" y="-66672"/>
            <a:ext cx="57232" cy="10344154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7" name="AutoShape 27"/>
          <p:cNvSpPr/>
          <p:nvPr/>
        </p:nvSpPr>
        <p:spPr>
          <a:xfrm>
            <a:off x="16365267" y="-66672"/>
            <a:ext cx="57232" cy="10344154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8" name="AutoShape 28"/>
          <p:cNvSpPr/>
          <p:nvPr/>
        </p:nvSpPr>
        <p:spPr>
          <a:xfrm>
            <a:off x="17018405" y="-66672"/>
            <a:ext cx="57232" cy="10344154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9" name="AutoShape 29"/>
          <p:cNvSpPr/>
          <p:nvPr/>
        </p:nvSpPr>
        <p:spPr>
          <a:xfrm>
            <a:off x="17671554" y="-66672"/>
            <a:ext cx="57232" cy="10344154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0" name="AutoShape 30"/>
          <p:cNvSpPr/>
          <p:nvPr/>
        </p:nvSpPr>
        <p:spPr>
          <a:xfrm>
            <a:off x="9115435" y="-8770257"/>
            <a:ext cx="57131" cy="1838960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1" name="AutoShape 31"/>
          <p:cNvSpPr/>
          <p:nvPr/>
        </p:nvSpPr>
        <p:spPr>
          <a:xfrm>
            <a:off x="9115435" y="-8160657"/>
            <a:ext cx="57131" cy="1838960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2" name="AutoShape 32"/>
          <p:cNvSpPr/>
          <p:nvPr/>
        </p:nvSpPr>
        <p:spPr>
          <a:xfrm>
            <a:off x="9115435" y="-7507508"/>
            <a:ext cx="57131" cy="1838960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3" name="AutoShape 33"/>
          <p:cNvSpPr/>
          <p:nvPr/>
        </p:nvSpPr>
        <p:spPr>
          <a:xfrm>
            <a:off x="9115435" y="-6854369"/>
            <a:ext cx="57131" cy="1838960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4" name="AutoShape 34"/>
          <p:cNvSpPr/>
          <p:nvPr/>
        </p:nvSpPr>
        <p:spPr>
          <a:xfrm>
            <a:off x="9115435" y="-6244769"/>
            <a:ext cx="57131" cy="1838960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5" name="AutoShape 35"/>
          <p:cNvSpPr/>
          <p:nvPr/>
        </p:nvSpPr>
        <p:spPr>
          <a:xfrm>
            <a:off x="9115435" y="-5635169"/>
            <a:ext cx="57131" cy="1838960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6" name="AutoShape 36"/>
          <p:cNvSpPr/>
          <p:nvPr/>
        </p:nvSpPr>
        <p:spPr>
          <a:xfrm>
            <a:off x="9115435" y="-4982031"/>
            <a:ext cx="57131" cy="1838960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7" name="AutoShape 37"/>
          <p:cNvSpPr/>
          <p:nvPr/>
        </p:nvSpPr>
        <p:spPr>
          <a:xfrm>
            <a:off x="9115435" y="-4328882"/>
            <a:ext cx="57131" cy="1838960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8" name="AutoShape 38"/>
          <p:cNvSpPr/>
          <p:nvPr/>
        </p:nvSpPr>
        <p:spPr>
          <a:xfrm>
            <a:off x="9115435" y="-3741057"/>
            <a:ext cx="57131" cy="1838960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9" name="AutoShape 39"/>
          <p:cNvSpPr/>
          <p:nvPr/>
        </p:nvSpPr>
        <p:spPr>
          <a:xfrm>
            <a:off x="9115435" y="-3131457"/>
            <a:ext cx="57131" cy="1838960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0" name="AutoShape 40"/>
          <p:cNvSpPr/>
          <p:nvPr/>
        </p:nvSpPr>
        <p:spPr>
          <a:xfrm>
            <a:off x="9115435" y="-2478308"/>
            <a:ext cx="57131" cy="1838960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1" name="AutoShape 41"/>
          <p:cNvSpPr/>
          <p:nvPr/>
        </p:nvSpPr>
        <p:spPr>
          <a:xfrm>
            <a:off x="9115435" y="-1825169"/>
            <a:ext cx="57131" cy="1838960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2" name="AutoShape 42"/>
          <p:cNvSpPr/>
          <p:nvPr/>
        </p:nvSpPr>
        <p:spPr>
          <a:xfrm>
            <a:off x="9115435" y="-1172031"/>
            <a:ext cx="57131" cy="1838960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3" name="AutoShape 43"/>
          <p:cNvSpPr/>
          <p:nvPr/>
        </p:nvSpPr>
        <p:spPr>
          <a:xfrm>
            <a:off x="9115435" y="-562431"/>
            <a:ext cx="57131" cy="1838960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4" name="AutoShape 44"/>
          <p:cNvSpPr/>
          <p:nvPr/>
        </p:nvSpPr>
        <p:spPr>
          <a:xfrm>
            <a:off x="9115435" y="90718"/>
            <a:ext cx="57131" cy="1838960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5" name="AutoShape 45"/>
          <p:cNvSpPr/>
          <p:nvPr/>
        </p:nvSpPr>
        <p:spPr>
          <a:xfrm>
            <a:off x="9115435" y="743856"/>
            <a:ext cx="57131" cy="1838960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6" name="Freeform 46">
            <a:hlinkClick r:id="rId2" action="ppaction://hlinksldjump"/>
          </p:cNvPr>
          <p:cNvSpPr/>
          <p:nvPr/>
        </p:nvSpPr>
        <p:spPr>
          <a:xfrm>
            <a:off x="-40481" y="897726"/>
            <a:ext cx="18311546" cy="9372610"/>
          </a:xfrm>
          <a:custGeom>
            <a:avLst/>
            <a:gdLst/>
            <a:ahLst/>
            <a:cxnLst/>
            <a:rect l="l" t="t" r="r" b="b"/>
            <a:pathLst>
              <a:path w="18311546" h="9372610">
                <a:moveTo>
                  <a:pt x="0" y="0"/>
                </a:moveTo>
                <a:lnTo>
                  <a:pt x="18311546" y="0"/>
                </a:lnTo>
                <a:lnTo>
                  <a:pt x="18311546" y="9372610"/>
                </a:lnTo>
                <a:lnTo>
                  <a:pt x="0" y="937261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9" name="Freeform 49" descr="Close with solid fill"/>
          <p:cNvSpPr/>
          <p:nvPr/>
        </p:nvSpPr>
        <p:spPr>
          <a:xfrm>
            <a:off x="17013698" y="1173613"/>
            <a:ext cx="406851" cy="406851"/>
          </a:xfrm>
          <a:custGeom>
            <a:avLst/>
            <a:gdLst/>
            <a:ahLst/>
            <a:cxnLst/>
            <a:rect l="l" t="t" r="r" b="b"/>
            <a:pathLst>
              <a:path w="406851" h="406851">
                <a:moveTo>
                  <a:pt x="0" y="0"/>
                </a:moveTo>
                <a:lnTo>
                  <a:pt x="406851" y="0"/>
                </a:lnTo>
                <a:lnTo>
                  <a:pt x="406851" y="406851"/>
                </a:lnTo>
                <a:lnTo>
                  <a:pt x="0" y="40685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0" name="Freeform 50"/>
          <p:cNvSpPr/>
          <p:nvPr/>
        </p:nvSpPr>
        <p:spPr>
          <a:xfrm>
            <a:off x="-2115" y="926044"/>
            <a:ext cx="18311546" cy="9344292"/>
          </a:xfrm>
          <a:custGeom>
            <a:avLst/>
            <a:gdLst/>
            <a:ahLst/>
            <a:cxnLst/>
            <a:rect l="l" t="t" r="r" b="b"/>
            <a:pathLst>
              <a:path w="18311546" h="9344292">
                <a:moveTo>
                  <a:pt x="0" y="0"/>
                </a:moveTo>
                <a:lnTo>
                  <a:pt x="18311546" y="0"/>
                </a:lnTo>
                <a:lnTo>
                  <a:pt x="18311546" y="9344292"/>
                </a:lnTo>
                <a:lnTo>
                  <a:pt x="0" y="934429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53" name="Freeform 53" descr="Close with solid fill"/>
          <p:cNvSpPr/>
          <p:nvPr/>
        </p:nvSpPr>
        <p:spPr>
          <a:xfrm>
            <a:off x="13574020" y="1158916"/>
            <a:ext cx="406851" cy="406851"/>
          </a:xfrm>
          <a:custGeom>
            <a:avLst/>
            <a:gdLst/>
            <a:ahLst/>
            <a:cxnLst/>
            <a:rect l="l" t="t" r="r" b="b"/>
            <a:pathLst>
              <a:path w="406851" h="406851">
                <a:moveTo>
                  <a:pt x="0" y="0"/>
                </a:moveTo>
                <a:lnTo>
                  <a:pt x="406851" y="0"/>
                </a:lnTo>
                <a:lnTo>
                  <a:pt x="406851" y="406851"/>
                </a:lnTo>
                <a:lnTo>
                  <a:pt x="0" y="40685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4" name="Freeform 54"/>
          <p:cNvSpPr/>
          <p:nvPr/>
        </p:nvSpPr>
        <p:spPr>
          <a:xfrm>
            <a:off x="-2115" y="912947"/>
            <a:ext cx="18311546" cy="9357389"/>
          </a:xfrm>
          <a:custGeom>
            <a:avLst/>
            <a:gdLst/>
            <a:ahLst/>
            <a:cxnLst/>
            <a:rect l="l" t="t" r="r" b="b"/>
            <a:pathLst>
              <a:path w="18311546" h="9357389">
                <a:moveTo>
                  <a:pt x="0" y="0"/>
                </a:moveTo>
                <a:lnTo>
                  <a:pt x="18311546" y="0"/>
                </a:lnTo>
                <a:lnTo>
                  <a:pt x="18311546" y="9357389"/>
                </a:lnTo>
                <a:lnTo>
                  <a:pt x="0" y="935738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57" name="Freeform 57" descr="Close with solid fill"/>
          <p:cNvSpPr/>
          <p:nvPr/>
        </p:nvSpPr>
        <p:spPr>
          <a:xfrm>
            <a:off x="10247700" y="1189873"/>
            <a:ext cx="406851" cy="406851"/>
          </a:xfrm>
          <a:custGeom>
            <a:avLst/>
            <a:gdLst/>
            <a:ahLst/>
            <a:cxnLst/>
            <a:rect l="l" t="t" r="r" b="b"/>
            <a:pathLst>
              <a:path w="406851" h="406851">
                <a:moveTo>
                  <a:pt x="0" y="0"/>
                </a:moveTo>
                <a:lnTo>
                  <a:pt x="406851" y="0"/>
                </a:lnTo>
                <a:lnTo>
                  <a:pt x="406851" y="406850"/>
                </a:lnTo>
                <a:lnTo>
                  <a:pt x="0" y="40685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8" name="Freeform 58">
            <a:hlinkClick r:id="rId11" action="ppaction://hlinksldjump"/>
          </p:cNvPr>
          <p:cNvSpPr/>
          <p:nvPr/>
        </p:nvSpPr>
        <p:spPr>
          <a:xfrm>
            <a:off x="-21431" y="926044"/>
            <a:ext cx="18330862" cy="9344292"/>
          </a:xfrm>
          <a:custGeom>
            <a:avLst/>
            <a:gdLst/>
            <a:ahLst/>
            <a:cxnLst/>
            <a:rect l="l" t="t" r="r" b="b"/>
            <a:pathLst>
              <a:path w="18330862" h="9344292">
                <a:moveTo>
                  <a:pt x="0" y="0"/>
                </a:moveTo>
                <a:lnTo>
                  <a:pt x="18330862" y="0"/>
                </a:lnTo>
                <a:lnTo>
                  <a:pt x="18330862" y="9344292"/>
                </a:lnTo>
                <a:lnTo>
                  <a:pt x="0" y="934429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61" name="Freeform 61" descr="Close with solid fill"/>
          <p:cNvSpPr/>
          <p:nvPr/>
        </p:nvSpPr>
        <p:spPr>
          <a:xfrm>
            <a:off x="6805336" y="1171108"/>
            <a:ext cx="406851" cy="406851"/>
          </a:xfrm>
          <a:custGeom>
            <a:avLst/>
            <a:gdLst/>
            <a:ahLst/>
            <a:cxnLst/>
            <a:rect l="l" t="t" r="r" b="b"/>
            <a:pathLst>
              <a:path w="406851" h="406851">
                <a:moveTo>
                  <a:pt x="0" y="0"/>
                </a:moveTo>
                <a:lnTo>
                  <a:pt x="406851" y="0"/>
                </a:lnTo>
                <a:lnTo>
                  <a:pt x="406851" y="406851"/>
                </a:lnTo>
                <a:lnTo>
                  <a:pt x="0" y="40685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2" name="Freeform 62">
            <a:hlinkClick r:id="rId14" action="ppaction://hlinksldjump"/>
          </p:cNvPr>
          <p:cNvSpPr/>
          <p:nvPr/>
        </p:nvSpPr>
        <p:spPr>
          <a:xfrm>
            <a:off x="-2124" y="927130"/>
            <a:ext cx="18292229" cy="9343206"/>
          </a:xfrm>
          <a:custGeom>
            <a:avLst/>
            <a:gdLst/>
            <a:ahLst/>
            <a:cxnLst/>
            <a:rect l="l" t="t" r="r" b="b"/>
            <a:pathLst>
              <a:path w="18292229" h="9343206">
                <a:moveTo>
                  <a:pt x="0" y="0"/>
                </a:moveTo>
                <a:lnTo>
                  <a:pt x="18292229" y="0"/>
                </a:lnTo>
                <a:lnTo>
                  <a:pt x="18292229" y="9343206"/>
                </a:lnTo>
                <a:lnTo>
                  <a:pt x="0" y="9343206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grpSp>
        <p:nvGrpSpPr>
          <p:cNvPr id="63" name="Group 63"/>
          <p:cNvGrpSpPr/>
          <p:nvPr/>
        </p:nvGrpSpPr>
        <p:grpSpPr>
          <a:xfrm>
            <a:off x="465325" y="-152805"/>
            <a:ext cx="2356275" cy="2314204"/>
            <a:chOff x="0" y="0"/>
            <a:chExt cx="3141701" cy="3085605"/>
          </a:xfrm>
        </p:grpSpPr>
        <p:sp>
          <p:nvSpPr>
            <p:cNvPr id="64" name="Freeform 64" descr="Demon Slayer: Kimetsu no Yaiba Hashira / Pillar Stickers 2 Inch Die-cut |  Shopee Philippines"/>
            <p:cNvSpPr/>
            <p:nvPr/>
          </p:nvSpPr>
          <p:spPr>
            <a:xfrm>
              <a:off x="0" y="0"/>
              <a:ext cx="3141726" cy="3085592"/>
            </a:xfrm>
            <a:custGeom>
              <a:avLst/>
              <a:gdLst/>
              <a:ahLst/>
              <a:cxnLst/>
              <a:rect l="l" t="t" r="r" b="b"/>
              <a:pathLst>
                <a:path w="3141726" h="3085592">
                  <a:moveTo>
                    <a:pt x="0" y="0"/>
                  </a:moveTo>
                  <a:lnTo>
                    <a:pt x="3141726" y="0"/>
                  </a:lnTo>
                  <a:lnTo>
                    <a:pt x="3141726" y="3085592"/>
                  </a:lnTo>
                  <a:lnTo>
                    <a:pt x="0" y="30855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/>
              <a:stretch>
                <a:fillRect l="-31066" t="-204969" r="-200309" b="-32434"/>
              </a:stretch>
            </a:blipFill>
          </p:spPr>
        </p:sp>
      </p:grpSp>
      <p:sp>
        <p:nvSpPr>
          <p:cNvPr id="65" name="Freeform 65" descr="Close with solid fill"/>
          <p:cNvSpPr/>
          <p:nvPr/>
        </p:nvSpPr>
        <p:spPr>
          <a:xfrm>
            <a:off x="3423961" y="1171099"/>
            <a:ext cx="406851" cy="406851"/>
          </a:xfrm>
          <a:custGeom>
            <a:avLst/>
            <a:gdLst/>
            <a:ahLst/>
            <a:cxnLst/>
            <a:rect l="l" t="t" r="r" b="b"/>
            <a:pathLst>
              <a:path w="406851" h="406851">
                <a:moveTo>
                  <a:pt x="0" y="0"/>
                </a:moveTo>
                <a:lnTo>
                  <a:pt x="406851" y="0"/>
                </a:lnTo>
                <a:lnTo>
                  <a:pt x="406851" y="406851"/>
                </a:lnTo>
                <a:lnTo>
                  <a:pt x="0" y="40685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6" name="Freeform 66" descr="Arrow Right with solid fill"/>
          <p:cNvSpPr/>
          <p:nvPr/>
        </p:nvSpPr>
        <p:spPr>
          <a:xfrm flipH="1">
            <a:off x="207693" y="1858870"/>
            <a:ext cx="406746" cy="486575"/>
          </a:xfrm>
          <a:custGeom>
            <a:avLst/>
            <a:gdLst/>
            <a:ahLst/>
            <a:cxnLst/>
            <a:rect l="l" t="t" r="r" b="b"/>
            <a:pathLst>
              <a:path w="406746" h="486575">
                <a:moveTo>
                  <a:pt x="406746" y="0"/>
                </a:moveTo>
                <a:lnTo>
                  <a:pt x="0" y="0"/>
                </a:lnTo>
                <a:lnTo>
                  <a:pt x="0" y="486576"/>
                </a:lnTo>
                <a:lnTo>
                  <a:pt x="406746" y="486576"/>
                </a:lnTo>
                <a:lnTo>
                  <a:pt x="406746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-9811" r="-9814"/>
            </a:stretch>
          </a:blipFill>
        </p:spPr>
      </p:sp>
      <p:sp>
        <p:nvSpPr>
          <p:cNvPr id="67" name="Freeform 67" descr="Arrow Right with solid fill"/>
          <p:cNvSpPr/>
          <p:nvPr/>
        </p:nvSpPr>
        <p:spPr>
          <a:xfrm>
            <a:off x="676342" y="1858480"/>
            <a:ext cx="416909" cy="486575"/>
          </a:xfrm>
          <a:custGeom>
            <a:avLst/>
            <a:gdLst/>
            <a:ahLst/>
            <a:cxnLst/>
            <a:rect l="l" t="t" r="r" b="b"/>
            <a:pathLst>
              <a:path w="416909" h="486575">
                <a:moveTo>
                  <a:pt x="0" y="0"/>
                </a:moveTo>
                <a:lnTo>
                  <a:pt x="416909" y="0"/>
                </a:lnTo>
                <a:lnTo>
                  <a:pt x="416909" y="486575"/>
                </a:lnTo>
                <a:lnTo>
                  <a:pt x="0" y="486575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-8355" r="-8355"/>
            </a:stretch>
          </a:blipFill>
        </p:spPr>
      </p:sp>
      <p:sp>
        <p:nvSpPr>
          <p:cNvPr id="68" name="Freeform 68" descr="Refresh outline"/>
          <p:cNvSpPr/>
          <p:nvPr/>
        </p:nvSpPr>
        <p:spPr>
          <a:xfrm>
            <a:off x="1199598" y="1913982"/>
            <a:ext cx="391878" cy="391878"/>
          </a:xfrm>
          <a:custGeom>
            <a:avLst/>
            <a:gdLst/>
            <a:ahLst/>
            <a:cxnLst/>
            <a:rect l="l" t="t" r="r" b="b"/>
            <a:pathLst>
              <a:path w="391878" h="391878">
                <a:moveTo>
                  <a:pt x="0" y="0"/>
                </a:moveTo>
                <a:lnTo>
                  <a:pt x="391877" y="0"/>
                </a:lnTo>
                <a:lnTo>
                  <a:pt x="391877" y="391878"/>
                </a:lnTo>
                <a:lnTo>
                  <a:pt x="0" y="391878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grpSp>
        <p:nvGrpSpPr>
          <p:cNvPr id="69" name="Group 69"/>
          <p:cNvGrpSpPr/>
          <p:nvPr/>
        </p:nvGrpSpPr>
        <p:grpSpPr>
          <a:xfrm>
            <a:off x="1638186" y="1800282"/>
            <a:ext cx="15803804" cy="565375"/>
            <a:chOff x="0" y="0"/>
            <a:chExt cx="21071738" cy="753834"/>
          </a:xfrm>
        </p:grpSpPr>
        <p:sp>
          <p:nvSpPr>
            <p:cNvPr id="70" name="Freeform 70"/>
            <p:cNvSpPr/>
            <p:nvPr/>
          </p:nvSpPr>
          <p:spPr>
            <a:xfrm>
              <a:off x="28575" y="28575"/>
              <a:ext cx="21014689" cy="696722"/>
            </a:xfrm>
            <a:custGeom>
              <a:avLst/>
              <a:gdLst/>
              <a:ahLst/>
              <a:cxnLst/>
              <a:rect l="l" t="t" r="r" b="b"/>
              <a:pathLst>
                <a:path w="21014689" h="696722">
                  <a:moveTo>
                    <a:pt x="0" y="348361"/>
                  </a:moveTo>
                  <a:cubicBezTo>
                    <a:pt x="0" y="155956"/>
                    <a:pt x="168275" y="0"/>
                    <a:pt x="375920" y="0"/>
                  </a:cubicBezTo>
                  <a:lnTo>
                    <a:pt x="20638770" y="0"/>
                  </a:lnTo>
                  <a:cubicBezTo>
                    <a:pt x="20846414" y="0"/>
                    <a:pt x="21014689" y="155956"/>
                    <a:pt x="21014689" y="348361"/>
                  </a:cubicBezTo>
                  <a:cubicBezTo>
                    <a:pt x="21014689" y="540766"/>
                    <a:pt x="20846414" y="696722"/>
                    <a:pt x="20638770" y="696722"/>
                  </a:cubicBezTo>
                  <a:lnTo>
                    <a:pt x="375920" y="696722"/>
                  </a:lnTo>
                  <a:cubicBezTo>
                    <a:pt x="168275" y="696722"/>
                    <a:pt x="0" y="540766"/>
                    <a:pt x="0" y="348361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71" name="Freeform 71"/>
            <p:cNvSpPr/>
            <p:nvPr/>
          </p:nvSpPr>
          <p:spPr>
            <a:xfrm>
              <a:off x="0" y="0"/>
              <a:ext cx="21071839" cy="753872"/>
            </a:xfrm>
            <a:custGeom>
              <a:avLst/>
              <a:gdLst/>
              <a:ahLst/>
              <a:cxnLst/>
              <a:rect l="l" t="t" r="r" b="b"/>
              <a:pathLst>
                <a:path w="21071839" h="753872">
                  <a:moveTo>
                    <a:pt x="0" y="376936"/>
                  </a:moveTo>
                  <a:cubicBezTo>
                    <a:pt x="0" y="166751"/>
                    <a:pt x="183134" y="0"/>
                    <a:pt x="404495" y="0"/>
                  </a:cubicBezTo>
                  <a:lnTo>
                    <a:pt x="20667345" y="0"/>
                  </a:lnTo>
                  <a:lnTo>
                    <a:pt x="20667345" y="28575"/>
                  </a:lnTo>
                  <a:lnTo>
                    <a:pt x="20667345" y="0"/>
                  </a:lnTo>
                  <a:cubicBezTo>
                    <a:pt x="20888579" y="0"/>
                    <a:pt x="21071839" y="166751"/>
                    <a:pt x="21071839" y="376936"/>
                  </a:cubicBezTo>
                  <a:lnTo>
                    <a:pt x="21043264" y="376936"/>
                  </a:lnTo>
                  <a:lnTo>
                    <a:pt x="21071839" y="376936"/>
                  </a:lnTo>
                  <a:lnTo>
                    <a:pt x="21043264" y="376936"/>
                  </a:lnTo>
                  <a:lnTo>
                    <a:pt x="21071839" y="376936"/>
                  </a:lnTo>
                  <a:cubicBezTo>
                    <a:pt x="21071839" y="587121"/>
                    <a:pt x="20888706" y="753872"/>
                    <a:pt x="20667345" y="753872"/>
                  </a:cubicBezTo>
                  <a:lnTo>
                    <a:pt x="20667345" y="725297"/>
                  </a:lnTo>
                  <a:lnTo>
                    <a:pt x="20667345" y="753872"/>
                  </a:lnTo>
                  <a:lnTo>
                    <a:pt x="404495" y="753872"/>
                  </a:lnTo>
                  <a:lnTo>
                    <a:pt x="404495" y="725297"/>
                  </a:lnTo>
                  <a:lnTo>
                    <a:pt x="404495" y="753872"/>
                  </a:lnTo>
                  <a:cubicBezTo>
                    <a:pt x="183134" y="753872"/>
                    <a:pt x="0" y="587121"/>
                    <a:pt x="0" y="376936"/>
                  </a:cubicBezTo>
                  <a:lnTo>
                    <a:pt x="28575" y="376936"/>
                  </a:lnTo>
                  <a:lnTo>
                    <a:pt x="0" y="376936"/>
                  </a:lnTo>
                  <a:moveTo>
                    <a:pt x="57150" y="376936"/>
                  </a:moveTo>
                  <a:lnTo>
                    <a:pt x="28575" y="376936"/>
                  </a:lnTo>
                  <a:lnTo>
                    <a:pt x="57150" y="376936"/>
                  </a:lnTo>
                  <a:cubicBezTo>
                    <a:pt x="57150" y="551561"/>
                    <a:pt x="210566" y="696722"/>
                    <a:pt x="404495" y="696722"/>
                  </a:cubicBezTo>
                  <a:lnTo>
                    <a:pt x="20667345" y="696722"/>
                  </a:lnTo>
                  <a:cubicBezTo>
                    <a:pt x="20861274" y="696722"/>
                    <a:pt x="21014689" y="551561"/>
                    <a:pt x="21014689" y="376936"/>
                  </a:cubicBezTo>
                  <a:cubicBezTo>
                    <a:pt x="21014689" y="202311"/>
                    <a:pt x="20861147" y="57150"/>
                    <a:pt x="20667218" y="57150"/>
                  </a:cubicBezTo>
                  <a:lnTo>
                    <a:pt x="404495" y="57150"/>
                  </a:lnTo>
                  <a:lnTo>
                    <a:pt x="404495" y="28575"/>
                  </a:lnTo>
                  <a:lnTo>
                    <a:pt x="404495" y="57150"/>
                  </a:lnTo>
                  <a:cubicBezTo>
                    <a:pt x="210566" y="57150"/>
                    <a:pt x="57150" y="202311"/>
                    <a:pt x="57150" y="376936"/>
                  </a:cubicBezTo>
                  <a:close/>
                </a:path>
              </a:pathLst>
            </a:custGeom>
            <a:solidFill>
              <a:srgbClr val="1E212D"/>
            </a:solidFill>
          </p:spPr>
        </p:sp>
      </p:grpSp>
      <p:grpSp>
        <p:nvGrpSpPr>
          <p:cNvPr id="72" name="Group 72"/>
          <p:cNvGrpSpPr/>
          <p:nvPr/>
        </p:nvGrpSpPr>
        <p:grpSpPr>
          <a:xfrm>
            <a:off x="17564957" y="1892551"/>
            <a:ext cx="443951" cy="434740"/>
            <a:chOff x="0" y="0"/>
            <a:chExt cx="591934" cy="579653"/>
          </a:xfrm>
        </p:grpSpPr>
        <p:sp>
          <p:nvSpPr>
            <p:cNvPr id="73" name="Freeform 73"/>
            <p:cNvSpPr/>
            <p:nvPr/>
          </p:nvSpPr>
          <p:spPr>
            <a:xfrm>
              <a:off x="28575" y="28575"/>
              <a:ext cx="534670" cy="522478"/>
            </a:xfrm>
            <a:custGeom>
              <a:avLst/>
              <a:gdLst/>
              <a:ahLst/>
              <a:cxnLst/>
              <a:rect l="l" t="t" r="r" b="b"/>
              <a:pathLst>
                <a:path w="534670" h="522478">
                  <a:moveTo>
                    <a:pt x="0" y="261239"/>
                  </a:moveTo>
                  <a:cubicBezTo>
                    <a:pt x="0" y="116967"/>
                    <a:pt x="119761" y="0"/>
                    <a:pt x="267335" y="0"/>
                  </a:cubicBezTo>
                  <a:cubicBezTo>
                    <a:pt x="414909" y="0"/>
                    <a:pt x="534670" y="116967"/>
                    <a:pt x="534670" y="261239"/>
                  </a:cubicBezTo>
                  <a:cubicBezTo>
                    <a:pt x="534670" y="405511"/>
                    <a:pt x="415036" y="522478"/>
                    <a:pt x="267335" y="522478"/>
                  </a:cubicBezTo>
                  <a:cubicBezTo>
                    <a:pt x="119634" y="522478"/>
                    <a:pt x="0" y="405511"/>
                    <a:pt x="0" y="26123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4" name="Freeform 74"/>
            <p:cNvSpPr/>
            <p:nvPr/>
          </p:nvSpPr>
          <p:spPr>
            <a:xfrm>
              <a:off x="0" y="0"/>
              <a:ext cx="591947" cy="579628"/>
            </a:xfrm>
            <a:custGeom>
              <a:avLst/>
              <a:gdLst/>
              <a:ahLst/>
              <a:cxnLst/>
              <a:rect l="l" t="t" r="r" b="b"/>
              <a:pathLst>
                <a:path w="591947" h="579628">
                  <a:moveTo>
                    <a:pt x="0" y="289814"/>
                  </a:moveTo>
                  <a:cubicBezTo>
                    <a:pt x="0" y="129159"/>
                    <a:pt x="133096" y="0"/>
                    <a:pt x="295910" y="0"/>
                  </a:cubicBezTo>
                  <a:lnTo>
                    <a:pt x="295910" y="28575"/>
                  </a:lnTo>
                  <a:lnTo>
                    <a:pt x="295910" y="0"/>
                  </a:lnTo>
                  <a:cubicBezTo>
                    <a:pt x="458724" y="0"/>
                    <a:pt x="591820" y="129159"/>
                    <a:pt x="591820" y="289814"/>
                  </a:cubicBezTo>
                  <a:lnTo>
                    <a:pt x="563372" y="289814"/>
                  </a:lnTo>
                  <a:lnTo>
                    <a:pt x="591947" y="289814"/>
                  </a:lnTo>
                  <a:cubicBezTo>
                    <a:pt x="591947" y="450469"/>
                    <a:pt x="458851" y="579628"/>
                    <a:pt x="296037" y="579628"/>
                  </a:cubicBezTo>
                  <a:lnTo>
                    <a:pt x="296037" y="551053"/>
                  </a:lnTo>
                  <a:lnTo>
                    <a:pt x="296037" y="579628"/>
                  </a:lnTo>
                  <a:cubicBezTo>
                    <a:pt x="133096" y="579628"/>
                    <a:pt x="0" y="450469"/>
                    <a:pt x="0" y="289814"/>
                  </a:cubicBezTo>
                  <a:lnTo>
                    <a:pt x="28575" y="289814"/>
                  </a:lnTo>
                  <a:lnTo>
                    <a:pt x="57150" y="289814"/>
                  </a:lnTo>
                  <a:lnTo>
                    <a:pt x="28575" y="289814"/>
                  </a:lnTo>
                  <a:lnTo>
                    <a:pt x="0" y="289814"/>
                  </a:lnTo>
                  <a:moveTo>
                    <a:pt x="57150" y="289814"/>
                  </a:moveTo>
                  <a:cubicBezTo>
                    <a:pt x="57150" y="305562"/>
                    <a:pt x="44323" y="318389"/>
                    <a:pt x="28575" y="318389"/>
                  </a:cubicBezTo>
                  <a:cubicBezTo>
                    <a:pt x="12827" y="318389"/>
                    <a:pt x="0" y="305562"/>
                    <a:pt x="0" y="289814"/>
                  </a:cubicBezTo>
                  <a:cubicBezTo>
                    <a:pt x="0" y="274066"/>
                    <a:pt x="12827" y="261239"/>
                    <a:pt x="28575" y="261239"/>
                  </a:cubicBezTo>
                  <a:cubicBezTo>
                    <a:pt x="44323" y="261239"/>
                    <a:pt x="57150" y="274066"/>
                    <a:pt x="57150" y="289814"/>
                  </a:cubicBezTo>
                  <a:cubicBezTo>
                    <a:pt x="57150" y="417703"/>
                    <a:pt x="163449" y="522478"/>
                    <a:pt x="295910" y="522478"/>
                  </a:cubicBezTo>
                  <a:cubicBezTo>
                    <a:pt x="428371" y="522478"/>
                    <a:pt x="534670" y="417703"/>
                    <a:pt x="534670" y="289814"/>
                  </a:cubicBezTo>
                  <a:cubicBezTo>
                    <a:pt x="534670" y="161925"/>
                    <a:pt x="428498" y="57150"/>
                    <a:pt x="295910" y="57150"/>
                  </a:cubicBezTo>
                  <a:lnTo>
                    <a:pt x="295910" y="28575"/>
                  </a:lnTo>
                  <a:lnTo>
                    <a:pt x="295910" y="57150"/>
                  </a:lnTo>
                  <a:cubicBezTo>
                    <a:pt x="163449" y="57150"/>
                    <a:pt x="57150" y="161925"/>
                    <a:pt x="57150" y="289814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75" name="AutoShape 75"/>
          <p:cNvSpPr/>
          <p:nvPr/>
        </p:nvSpPr>
        <p:spPr>
          <a:xfrm rot="10740">
            <a:off x="-28623" y="2480148"/>
            <a:ext cx="18325919" cy="0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6" name="AutoShape 76"/>
          <p:cNvSpPr/>
          <p:nvPr/>
        </p:nvSpPr>
        <p:spPr>
          <a:xfrm rot="-10920">
            <a:off x="10011" y="9695326"/>
            <a:ext cx="18306612" cy="0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77" name="Group 77"/>
          <p:cNvGrpSpPr/>
          <p:nvPr/>
        </p:nvGrpSpPr>
        <p:grpSpPr>
          <a:xfrm>
            <a:off x="38624" y="2532821"/>
            <a:ext cx="18230050" cy="7153008"/>
            <a:chOff x="0" y="0"/>
            <a:chExt cx="24306733" cy="9537344"/>
          </a:xfrm>
        </p:grpSpPr>
        <p:sp>
          <p:nvSpPr>
            <p:cNvPr id="78" name="Freeform 78"/>
            <p:cNvSpPr/>
            <p:nvPr/>
          </p:nvSpPr>
          <p:spPr>
            <a:xfrm>
              <a:off x="0" y="0"/>
              <a:ext cx="24306785" cy="9537319"/>
            </a:xfrm>
            <a:custGeom>
              <a:avLst/>
              <a:gdLst/>
              <a:ahLst/>
              <a:cxnLst/>
              <a:rect l="l" t="t" r="r" b="b"/>
              <a:pathLst>
                <a:path w="24306785" h="9537319">
                  <a:moveTo>
                    <a:pt x="0" y="0"/>
                  </a:moveTo>
                  <a:lnTo>
                    <a:pt x="24306785" y="0"/>
                  </a:lnTo>
                  <a:lnTo>
                    <a:pt x="24306785" y="9537319"/>
                  </a:lnTo>
                  <a:lnTo>
                    <a:pt x="0" y="9537319"/>
                  </a:lnTo>
                  <a:close/>
                </a:path>
              </a:pathLst>
            </a:custGeom>
            <a:solidFill>
              <a:srgbClr val="3F3F3F"/>
            </a:solidFill>
          </p:spPr>
        </p:sp>
      </p:grpSp>
      <p:grpSp>
        <p:nvGrpSpPr>
          <p:cNvPr id="79" name="Group 79"/>
          <p:cNvGrpSpPr/>
          <p:nvPr/>
        </p:nvGrpSpPr>
        <p:grpSpPr>
          <a:xfrm>
            <a:off x="1638186" y="1819080"/>
            <a:ext cx="15803804" cy="565375"/>
            <a:chOff x="0" y="0"/>
            <a:chExt cx="21071738" cy="753834"/>
          </a:xfrm>
        </p:grpSpPr>
        <p:sp>
          <p:nvSpPr>
            <p:cNvPr id="80" name="Freeform 80"/>
            <p:cNvSpPr/>
            <p:nvPr/>
          </p:nvSpPr>
          <p:spPr>
            <a:xfrm>
              <a:off x="28575" y="28575"/>
              <a:ext cx="21014689" cy="696722"/>
            </a:xfrm>
            <a:custGeom>
              <a:avLst/>
              <a:gdLst/>
              <a:ahLst/>
              <a:cxnLst/>
              <a:rect l="l" t="t" r="r" b="b"/>
              <a:pathLst>
                <a:path w="21014689" h="696722">
                  <a:moveTo>
                    <a:pt x="0" y="348361"/>
                  </a:moveTo>
                  <a:cubicBezTo>
                    <a:pt x="0" y="155956"/>
                    <a:pt x="168275" y="0"/>
                    <a:pt x="375920" y="0"/>
                  </a:cubicBezTo>
                  <a:lnTo>
                    <a:pt x="20638770" y="0"/>
                  </a:lnTo>
                  <a:cubicBezTo>
                    <a:pt x="20846414" y="0"/>
                    <a:pt x="21014689" y="155956"/>
                    <a:pt x="21014689" y="348361"/>
                  </a:cubicBezTo>
                  <a:cubicBezTo>
                    <a:pt x="21014689" y="540766"/>
                    <a:pt x="20846414" y="696722"/>
                    <a:pt x="20638770" y="696722"/>
                  </a:cubicBezTo>
                  <a:lnTo>
                    <a:pt x="375920" y="696722"/>
                  </a:lnTo>
                  <a:cubicBezTo>
                    <a:pt x="168275" y="696722"/>
                    <a:pt x="0" y="540766"/>
                    <a:pt x="0" y="348361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81" name="Freeform 81"/>
            <p:cNvSpPr/>
            <p:nvPr/>
          </p:nvSpPr>
          <p:spPr>
            <a:xfrm>
              <a:off x="0" y="0"/>
              <a:ext cx="21071839" cy="753872"/>
            </a:xfrm>
            <a:custGeom>
              <a:avLst/>
              <a:gdLst/>
              <a:ahLst/>
              <a:cxnLst/>
              <a:rect l="l" t="t" r="r" b="b"/>
              <a:pathLst>
                <a:path w="21071839" h="753872">
                  <a:moveTo>
                    <a:pt x="0" y="376936"/>
                  </a:moveTo>
                  <a:cubicBezTo>
                    <a:pt x="0" y="166751"/>
                    <a:pt x="183134" y="0"/>
                    <a:pt x="404495" y="0"/>
                  </a:cubicBezTo>
                  <a:lnTo>
                    <a:pt x="20667345" y="0"/>
                  </a:lnTo>
                  <a:lnTo>
                    <a:pt x="20667345" y="28575"/>
                  </a:lnTo>
                  <a:lnTo>
                    <a:pt x="20667345" y="0"/>
                  </a:lnTo>
                  <a:cubicBezTo>
                    <a:pt x="20888579" y="0"/>
                    <a:pt x="21071839" y="166751"/>
                    <a:pt x="21071839" y="376936"/>
                  </a:cubicBezTo>
                  <a:lnTo>
                    <a:pt x="21043264" y="376936"/>
                  </a:lnTo>
                  <a:lnTo>
                    <a:pt x="21071839" y="376936"/>
                  </a:lnTo>
                  <a:lnTo>
                    <a:pt x="21043264" y="376936"/>
                  </a:lnTo>
                  <a:lnTo>
                    <a:pt x="21071839" y="376936"/>
                  </a:lnTo>
                  <a:cubicBezTo>
                    <a:pt x="21071839" y="587121"/>
                    <a:pt x="20888706" y="753872"/>
                    <a:pt x="20667345" y="753872"/>
                  </a:cubicBezTo>
                  <a:lnTo>
                    <a:pt x="20667345" y="725297"/>
                  </a:lnTo>
                  <a:lnTo>
                    <a:pt x="20667345" y="753872"/>
                  </a:lnTo>
                  <a:lnTo>
                    <a:pt x="404495" y="753872"/>
                  </a:lnTo>
                  <a:lnTo>
                    <a:pt x="404495" y="725297"/>
                  </a:lnTo>
                  <a:lnTo>
                    <a:pt x="404495" y="753872"/>
                  </a:lnTo>
                  <a:cubicBezTo>
                    <a:pt x="183134" y="753872"/>
                    <a:pt x="0" y="587121"/>
                    <a:pt x="0" y="376936"/>
                  </a:cubicBezTo>
                  <a:lnTo>
                    <a:pt x="28575" y="376936"/>
                  </a:lnTo>
                  <a:lnTo>
                    <a:pt x="0" y="376936"/>
                  </a:lnTo>
                  <a:moveTo>
                    <a:pt x="57150" y="376936"/>
                  </a:moveTo>
                  <a:lnTo>
                    <a:pt x="28575" y="376936"/>
                  </a:lnTo>
                  <a:lnTo>
                    <a:pt x="57150" y="376936"/>
                  </a:lnTo>
                  <a:cubicBezTo>
                    <a:pt x="57150" y="551561"/>
                    <a:pt x="210566" y="696722"/>
                    <a:pt x="404495" y="696722"/>
                  </a:cubicBezTo>
                  <a:lnTo>
                    <a:pt x="20667345" y="696722"/>
                  </a:lnTo>
                  <a:cubicBezTo>
                    <a:pt x="20861274" y="696722"/>
                    <a:pt x="21014689" y="551561"/>
                    <a:pt x="21014689" y="376936"/>
                  </a:cubicBezTo>
                  <a:cubicBezTo>
                    <a:pt x="21014689" y="202311"/>
                    <a:pt x="20861147" y="57150"/>
                    <a:pt x="20667218" y="57150"/>
                  </a:cubicBezTo>
                  <a:lnTo>
                    <a:pt x="404495" y="57150"/>
                  </a:lnTo>
                  <a:lnTo>
                    <a:pt x="404495" y="28575"/>
                  </a:lnTo>
                  <a:lnTo>
                    <a:pt x="404495" y="57150"/>
                  </a:lnTo>
                  <a:cubicBezTo>
                    <a:pt x="210566" y="57150"/>
                    <a:pt x="57150" y="202311"/>
                    <a:pt x="57150" y="37693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82" name="TextBox 82"/>
          <p:cNvSpPr txBox="1"/>
          <p:nvPr/>
        </p:nvSpPr>
        <p:spPr>
          <a:xfrm>
            <a:off x="1909798" y="1828933"/>
            <a:ext cx="11405620" cy="4985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9"/>
              </a:lnSpc>
            </a:pPr>
            <a:r>
              <a:rPr lang="en-US" sz="3200" b="1" dirty="0" err="1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問題文</a:t>
            </a:r>
            <a:r>
              <a:rPr lang="en-US" sz="3200" b="1" dirty="0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 PROBLEM STATEMENT</a:t>
            </a:r>
          </a:p>
        </p:txBody>
      </p:sp>
      <p:grpSp>
        <p:nvGrpSpPr>
          <p:cNvPr id="55" name="Group 55"/>
          <p:cNvGrpSpPr/>
          <p:nvPr/>
        </p:nvGrpSpPr>
        <p:grpSpPr>
          <a:xfrm>
            <a:off x="7144741" y="48068"/>
            <a:ext cx="2311317" cy="1941509"/>
            <a:chOff x="0" y="0"/>
            <a:chExt cx="3081757" cy="2588679"/>
          </a:xfrm>
        </p:grpSpPr>
        <p:sp>
          <p:nvSpPr>
            <p:cNvPr id="56" name="Freeform 56" descr="Demon Slayer: Kimetsu no Yaiba Hashira / Pillar Stickers 2 Inch Die-cut |  Shopee Philippines"/>
            <p:cNvSpPr/>
            <p:nvPr/>
          </p:nvSpPr>
          <p:spPr>
            <a:xfrm>
              <a:off x="0" y="0"/>
              <a:ext cx="3081782" cy="2588641"/>
            </a:xfrm>
            <a:custGeom>
              <a:avLst/>
              <a:gdLst/>
              <a:ahLst/>
              <a:cxnLst/>
              <a:rect l="l" t="t" r="r" b="b"/>
              <a:pathLst>
                <a:path w="3081782" h="2588641">
                  <a:moveTo>
                    <a:pt x="0" y="0"/>
                  </a:moveTo>
                  <a:lnTo>
                    <a:pt x="3081782" y="0"/>
                  </a:lnTo>
                  <a:lnTo>
                    <a:pt x="3081782" y="2588641"/>
                  </a:lnTo>
                  <a:lnTo>
                    <a:pt x="0" y="25886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/>
              <a:stretch>
                <a:fillRect l="-29531" t="-185820" r="-241606" b="-156019"/>
              </a:stretch>
            </a:blipFill>
          </p:spPr>
        </p:sp>
      </p:grpSp>
      <p:grpSp>
        <p:nvGrpSpPr>
          <p:cNvPr id="59" name="Group 59"/>
          <p:cNvGrpSpPr/>
          <p:nvPr/>
        </p:nvGrpSpPr>
        <p:grpSpPr>
          <a:xfrm>
            <a:off x="4035219" y="-112419"/>
            <a:ext cx="2339578" cy="2254501"/>
            <a:chOff x="0" y="0"/>
            <a:chExt cx="3119438" cy="3006001"/>
          </a:xfrm>
        </p:grpSpPr>
        <p:sp>
          <p:nvSpPr>
            <p:cNvPr id="60" name="Freeform 60" descr="Demon Slayer: Kimetsu no Yaiba Hashira / Pillar Stickers 2 Inch Die-cut |  Shopee Philippines"/>
            <p:cNvSpPr/>
            <p:nvPr/>
          </p:nvSpPr>
          <p:spPr>
            <a:xfrm>
              <a:off x="0" y="0"/>
              <a:ext cx="3119501" cy="3005963"/>
            </a:xfrm>
            <a:custGeom>
              <a:avLst/>
              <a:gdLst/>
              <a:ahLst/>
              <a:cxnLst/>
              <a:rect l="l" t="t" r="r" b="b"/>
              <a:pathLst>
                <a:path w="3119501" h="3005963">
                  <a:moveTo>
                    <a:pt x="0" y="0"/>
                  </a:moveTo>
                  <a:lnTo>
                    <a:pt x="3119501" y="0"/>
                  </a:lnTo>
                  <a:lnTo>
                    <a:pt x="3119501" y="3005963"/>
                  </a:lnTo>
                  <a:lnTo>
                    <a:pt x="0" y="30059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3"/>
              <a:stretch>
                <a:fillRect l="-209879" t="-216108" r="-27509" b="-34023"/>
              </a:stretch>
            </a:blipFill>
          </p:spPr>
        </p:sp>
      </p:grpSp>
      <p:grpSp>
        <p:nvGrpSpPr>
          <p:cNvPr id="51" name="Group 51"/>
          <p:cNvGrpSpPr/>
          <p:nvPr/>
        </p:nvGrpSpPr>
        <p:grpSpPr>
          <a:xfrm>
            <a:off x="10730570" y="-208212"/>
            <a:ext cx="2229269" cy="2484711"/>
            <a:chOff x="0" y="0"/>
            <a:chExt cx="2972359" cy="3312947"/>
          </a:xfrm>
        </p:grpSpPr>
        <p:sp>
          <p:nvSpPr>
            <p:cNvPr id="52" name="Freeform 52" descr="Demon Slayer: Kimetsu no Yaiba Hashira / Pillar Stickers 2 Inch Die-cut |  Shopee Philippines"/>
            <p:cNvSpPr/>
            <p:nvPr/>
          </p:nvSpPr>
          <p:spPr>
            <a:xfrm>
              <a:off x="0" y="0"/>
              <a:ext cx="2972308" cy="3312922"/>
            </a:xfrm>
            <a:custGeom>
              <a:avLst/>
              <a:gdLst/>
              <a:ahLst/>
              <a:cxnLst/>
              <a:rect l="l" t="t" r="r" b="b"/>
              <a:pathLst>
                <a:path w="2972308" h="3312922">
                  <a:moveTo>
                    <a:pt x="0" y="0"/>
                  </a:moveTo>
                  <a:lnTo>
                    <a:pt x="2972308" y="0"/>
                  </a:lnTo>
                  <a:lnTo>
                    <a:pt x="2972308" y="3312922"/>
                  </a:lnTo>
                  <a:lnTo>
                    <a:pt x="0" y="33129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4"/>
              <a:stretch>
                <a:fillRect l="-143271" t="-215330" r="-143343" b="-31534"/>
              </a:stretch>
            </a:blipFill>
          </p:spPr>
        </p:sp>
      </p:grpSp>
      <p:grpSp>
        <p:nvGrpSpPr>
          <p:cNvPr id="47" name="Group 47"/>
          <p:cNvGrpSpPr/>
          <p:nvPr/>
        </p:nvGrpSpPr>
        <p:grpSpPr>
          <a:xfrm>
            <a:off x="14478000" y="48068"/>
            <a:ext cx="1816427" cy="1639224"/>
            <a:chOff x="0" y="0"/>
            <a:chExt cx="2421903" cy="2185632"/>
          </a:xfrm>
        </p:grpSpPr>
        <p:sp>
          <p:nvSpPr>
            <p:cNvPr id="48" name="Freeform 48" descr="Demon Slayer: Kimetsu no Yaiba Hashira / Pillar Stickers 2 Inch Die-cut |  Shopee Philippines"/>
            <p:cNvSpPr/>
            <p:nvPr/>
          </p:nvSpPr>
          <p:spPr>
            <a:xfrm>
              <a:off x="0" y="0"/>
              <a:ext cx="2421890" cy="2185670"/>
            </a:xfrm>
            <a:custGeom>
              <a:avLst/>
              <a:gdLst/>
              <a:ahLst/>
              <a:cxnLst/>
              <a:rect l="l" t="t" r="r" b="b"/>
              <a:pathLst>
                <a:path w="2421890" h="2185670">
                  <a:moveTo>
                    <a:pt x="0" y="0"/>
                  </a:moveTo>
                  <a:lnTo>
                    <a:pt x="2421890" y="0"/>
                  </a:lnTo>
                  <a:lnTo>
                    <a:pt x="2421890" y="2185670"/>
                  </a:lnTo>
                  <a:lnTo>
                    <a:pt x="0" y="21856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5"/>
              <a:stretch>
                <a:fillRect l="-173582" t="-217704" r="-179032" b="-183827"/>
              </a:stretch>
            </a:blipFill>
          </p:spPr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3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5380980">
            <a:off x="-4606100" y="5129212"/>
            <a:ext cx="10344312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 rot="5380980">
            <a:off x="-3996500" y="5129212"/>
            <a:ext cx="10344312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 rot="5380980">
            <a:off x="-3343361" y="5129212"/>
            <a:ext cx="10344312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 rot="5380980">
            <a:off x="-2690212" y="5129212"/>
            <a:ext cx="10344312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 rot="5380980">
            <a:off x="-2080612" y="5129212"/>
            <a:ext cx="10344312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AutoShape 7"/>
          <p:cNvSpPr/>
          <p:nvPr/>
        </p:nvSpPr>
        <p:spPr>
          <a:xfrm rot="5380980">
            <a:off x="-1471012" y="5129212"/>
            <a:ext cx="10344312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AutoShape 8"/>
          <p:cNvSpPr/>
          <p:nvPr/>
        </p:nvSpPr>
        <p:spPr>
          <a:xfrm rot="5380980">
            <a:off x="-817874" y="5129212"/>
            <a:ext cx="10344312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AutoShape 9"/>
          <p:cNvSpPr/>
          <p:nvPr/>
        </p:nvSpPr>
        <p:spPr>
          <a:xfrm rot="5380980">
            <a:off x="-164725" y="5129212"/>
            <a:ext cx="10344312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 rot="5380980">
            <a:off x="423100" y="5129212"/>
            <a:ext cx="10344312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 rot="5380980">
            <a:off x="1032700" y="5129212"/>
            <a:ext cx="10344312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AutoShape 12"/>
          <p:cNvSpPr/>
          <p:nvPr/>
        </p:nvSpPr>
        <p:spPr>
          <a:xfrm rot="5380980">
            <a:off x="1685839" y="5129212"/>
            <a:ext cx="10344312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AutoShape 13"/>
          <p:cNvSpPr/>
          <p:nvPr/>
        </p:nvSpPr>
        <p:spPr>
          <a:xfrm rot="5380980">
            <a:off x="2338988" y="5129212"/>
            <a:ext cx="10344312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AutoShape 14"/>
          <p:cNvSpPr/>
          <p:nvPr/>
        </p:nvSpPr>
        <p:spPr>
          <a:xfrm rot="5380980">
            <a:off x="2992126" y="5129212"/>
            <a:ext cx="10344312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5" name="AutoShape 15"/>
          <p:cNvSpPr/>
          <p:nvPr/>
        </p:nvSpPr>
        <p:spPr>
          <a:xfrm rot="5380980">
            <a:off x="3601726" y="5129212"/>
            <a:ext cx="10344312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6" name="AutoShape 16"/>
          <p:cNvSpPr/>
          <p:nvPr/>
        </p:nvSpPr>
        <p:spPr>
          <a:xfrm rot="5380980">
            <a:off x="4254865" y="5129212"/>
            <a:ext cx="10344312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AutoShape 17"/>
          <p:cNvSpPr/>
          <p:nvPr/>
        </p:nvSpPr>
        <p:spPr>
          <a:xfrm rot="5380980">
            <a:off x="4908013" y="5129212"/>
            <a:ext cx="10344312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8" name="AutoShape 18"/>
          <p:cNvSpPr/>
          <p:nvPr/>
        </p:nvSpPr>
        <p:spPr>
          <a:xfrm rot="5380980">
            <a:off x="5539388" y="5129212"/>
            <a:ext cx="10344312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9" name="AutoShape 19"/>
          <p:cNvSpPr/>
          <p:nvPr/>
        </p:nvSpPr>
        <p:spPr>
          <a:xfrm rot="5380980">
            <a:off x="6148988" y="5129212"/>
            <a:ext cx="10344312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0" name="AutoShape 20"/>
          <p:cNvSpPr/>
          <p:nvPr/>
        </p:nvSpPr>
        <p:spPr>
          <a:xfrm rot="5380980">
            <a:off x="6802126" y="5129212"/>
            <a:ext cx="10344312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1" name="AutoShape 21"/>
          <p:cNvSpPr/>
          <p:nvPr/>
        </p:nvSpPr>
        <p:spPr>
          <a:xfrm rot="5380980">
            <a:off x="7455275" y="5129212"/>
            <a:ext cx="10344312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AutoShape 22"/>
          <p:cNvSpPr/>
          <p:nvPr/>
        </p:nvSpPr>
        <p:spPr>
          <a:xfrm rot="5380980">
            <a:off x="8086639" y="5129212"/>
            <a:ext cx="10344312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3" name="AutoShape 23"/>
          <p:cNvSpPr/>
          <p:nvPr/>
        </p:nvSpPr>
        <p:spPr>
          <a:xfrm rot="5380980">
            <a:off x="8696239" y="5129212"/>
            <a:ext cx="10344312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4" name="AutoShape 24"/>
          <p:cNvSpPr/>
          <p:nvPr/>
        </p:nvSpPr>
        <p:spPr>
          <a:xfrm rot="5380980">
            <a:off x="9349388" y="5129212"/>
            <a:ext cx="10344312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5" name="AutoShape 25"/>
          <p:cNvSpPr/>
          <p:nvPr/>
        </p:nvSpPr>
        <p:spPr>
          <a:xfrm rot="5380980">
            <a:off x="10002526" y="5129212"/>
            <a:ext cx="10344312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6" name="AutoShape 26"/>
          <p:cNvSpPr/>
          <p:nvPr/>
        </p:nvSpPr>
        <p:spPr>
          <a:xfrm rot="5380980">
            <a:off x="10612126" y="5129212"/>
            <a:ext cx="10344312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7" name="AutoShape 27"/>
          <p:cNvSpPr/>
          <p:nvPr/>
        </p:nvSpPr>
        <p:spPr>
          <a:xfrm rot="5380980">
            <a:off x="11221726" y="5129212"/>
            <a:ext cx="10344312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8" name="AutoShape 28"/>
          <p:cNvSpPr/>
          <p:nvPr/>
        </p:nvSpPr>
        <p:spPr>
          <a:xfrm rot="5380980">
            <a:off x="11874865" y="5129212"/>
            <a:ext cx="10344312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9" name="AutoShape 29"/>
          <p:cNvSpPr/>
          <p:nvPr/>
        </p:nvSpPr>
        <p:spPr>
          <a:xfrm rot="5380980">
            <a:off x="12528013" y="5129212"/>
            <a:ext cx="10344312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0" name="AutoShape 30"/>
          <p:cNvSpPr/>
          <p:nvPr/>
        </p:nvSpPr>
        <p:spPr>
          <a:xfrm rot="5389320">
            <a:off x="-50844" y="448351"/>
            <a:ext cx="18389689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1" name="AutoShape 31"/>
          <p:cNvSpPr/>
          <p:nvPr/>
        </p:nvSpPr>
        <p:spPr>
          <a:xfrm rot="5389320">
            <a:off x="-50844" y="1057951"/>
            <a:ext cx="18389689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2" name="AutoShape 32"/>
          <p:cNvSpPr/>
          <p:nvPr/>
        </p:nvSpPr>
        <p:spPr>
          <a:xfrm rot="5389320">
            <a:off x="-50844" y="1711100"/>
            <a:ext cx="18389689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3" name="AutoShape 33"/>
          <p:cNvSpPr/>
          <p:nvPr/>
        </p:nvSpPr>
        <p:spPr>
          <a:xfrm rot="5389320">
            <a:off x="-50844" y="2364238"/>
            <a:ext cx="18389689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4" name="AutoShape 34"/>
          <p:cNvSpPr/>
          <p:nvPr/>
        </p:nvSpPr>
        <p:spPr>
          <a:xfrm rot="5389320">
            <a:off x="-50844" y="2973838"/>
            <a:ext cx="18389689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5" name="AutoShape 35"/>
          <p:cNvSpPr/>
          <p:nvPr/>
        </p:nvSpPr>
        <p:spPr>
          <a:xfrm rot="5389320">
            <a:off x="-50844" y="3583438"/>
            <a:ext cx="18389689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6" name="AutoShape 36"/>
          <p:cNvSpPr/>
          <p:nvPr/>
        </p:nvSpPr>
        <p:spPr>
          <a:xfrm rot="5389320">
            <a:off x="-50844" y="4236577"/>
            <a:ext cx="18389689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7" name="AutoShape 37"/>
          <p:cNvSpPr/>
          <p:nvPr/>
        </p:nvSpPr>
        <p:spPr>
          <a:xfrm rot="5389320">
            <a:off x="-50844" y="4889725"/>
            <a:ext cx="18389689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8" name="AutoShape 38"/>
          <p:cNvSpPr/>
          <p:nvPr/>
        </p:nvSpPr>
        <p:spPr>
          <a:xfrm rot="5389320">
            <a:off x="-50844" y="5477551"/>
            <a:ext cx="18389689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9" name="AutoShape 39"/>
          <p:cNvSpPr/>
          <p:nvPr/>
        </p:nvSpPr>
        <p:spPr>
          <a:xfrm rot="5389320">
            <a:off x="-50844" y="6087151"/>
            <a:ext cx="18389689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0" name="AutoShape 40"/>
          <p:cNvSpPr/>
          <p:nvPr/>
        </p:nvSpPr>
        <p:spPr>
          <a:xfrm rot="5389320">
            <a:off x="-50844" y="6740300"/>
            <a:ext cx="18389689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1" name="AutoShape 41"/>
          <p:cNvSpPr/>
          <p:nvPr/>
        </p:nvSpPr>
        <p:spPr>
          <a:xfrm rot="5389320">
            <a:off x="-50844" y="7393438"/>
            <a:ext cx="18389689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2" name="AutoShape 42"/>
          <p:cNvSpPr/>
          <p:nvPr/>
        </p:nvSpPr>
        <p:spPr>
          <a:xfrm rot="5389320">
            <a:off x="-50844" y="8046577"/>
            <a:ext cx="18389689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3" name="AutoShape 43"/>
          <p:cNvSpPr/>
          <p:nvPr/>
        </p:nvSpPr>
        <p:spPr>
          <a:xfrm rot="5389320">
            <a:off x="-50844" y="8656177"/>
            <a:ext cx="18389689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4" name="AutoShape 44"/>
          <p:cNvSpPr/>
          <p:nvPr/>
        </p:nvSpPr>
        <p:spPr>
          <a:xfrm rot="5389320">
            <a:off x="-50844" y="9309325"/>
            <a:ext cx="18389689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5" name="AutoShape 45"/>
          <p:cNvSpPr/>
          <p:nvPr/>
        </p:nvSpPr>
        <p:spPr>
          <a:xfrm rot="5389320">
            <a:off x="-50844" y="9962464"/>
            <a:ext cx="18389689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6" name="Freeform 46">
            <a:hlinkClick r:id="rId2" action="ppaction://hlinksldjump"/>
          </p:cNvPr>
          <p:cNvSpPr/>
          <p:nvPr/>
        </p:nvSpPr>
        <p:spPr>
          <a:xfrm>
            <a:off x="-40481" y="935822"/>
            <a:ext cx="18311546" cy="9372610"/>
          </a:xfrm>
          <a:custGeom>
            <a:avLst/>
            <a:gdLst/>
            <a:ahLst/>
            <a:cxnLst/>
            <a:rect l="l" t="t" r="r" b="b"/>
            <a:pathLst>
              <a:path w="18311546" h="9372610">
                <a:moveTo>
                  <a:pt x="0" y="0"/>
                </a:moveTo>
                <a:lnTo>
                  <a:pt x="18311546" y="0"/>
                </a:lnTo>
                <a:lnTo>
                  <a:pt x="18311546" y="9372609"/>
                </a:lnTo>
                <a:lnTo>
                  <a:pt x="0" y="937260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7" name="Freeform 47"/>
          <p:cNvSpPr/>
          <p:nvPr/>
        </p:nvSpPr>
        <p:spPr>
          <a:xfrm>
            <a:off x="-2115" y="964140"/>
            <a:ext cx="18311546" cy="9344292"/>
          </a:xfrm>
          <a:custGeom>
            <a:avLst/>
            <a:gdLst/>
            <a:ahLst/>
            <a:cxnLst/>
            <a:rect l="l" t="t" r="r" b="b"/>
            <a:pathLst>
              <a:path w="18311546" h="9344292">
                <a:moveTo>
                  <a:pt x="0" y="0"/>
                </a:moveTo>
                <a:lnTo>
                  <a:pt x="18311546" y="0"/>
                </a:lnTo>
                <a:lnTo>
                  <a:pt x="18311546" y="9344291"/>
                </a:lnTo>
                <a:lnTo>
                  <a:pt x="0" y="934429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8" name="Freeform 48"/>
          <p:cNvSpPr/>
          <p:nvPr/>
        </p:nvSpPr>
        <p:spPr>
          <a:xfrm>
            <a:off x="-2115" y="951043"/>
            <a:ext cx="18311546" cy="9357389"/>
          </a:xfrm>
          <a:custGeom>
            <a:avLst/>
            <a:gdLst/>
            <a:ahLst/>
            <a:cxnLst/>
            <a:rect l="l" t="t" r="r" b="b"/>
            <a:pathLst>
              <a:path w="18311546" h="9357389">
                <a:moveTo>
                  <a:pt x="0" y="0"/>
                </a:moveTo>
                <a:lnTo>
                  <a:pt x="18311546" y="0"/>
                </a:lnTo>
                <a:lnTo>
                  <a:pt x="18311546" y="9357388"/>
                </a:lnTo>
                <a:lnTo>
                  <a:pt x="0" y="935738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49" name="Freeform 49">
            <a:hlinkClick r:id="rId9" action="ppaction://hlinksldjump"/>
          </p:cNvPr>
          <p:cNvSpPr/>
          <p:nvPr/>
        </p:nvSpPr>
        <p:spPr>
          <a:xfrm>
            <a:off x="-2124" y="965225"/>
            <a:ext cx="18292229" cy="9343206"/>
          </a:xfrm>
          <a:custGeom>
            <a:avLst/>
            <a:gdLst/>
            <a:ahLst/>
            <a:cxnLst/>
            <a:rect l="l" t="t" r="r" b="b"/>
            <a:pathLst>
              <a:path w="18292229" h="9343206">
                <a:moveTo>
                  <a:pt x="0" y="0"/>
                </a:moveTo>
                <a:lnTo>
                  <a:pt x="18292229" y="0"/>
                </a:lnTo>
                <a:lnTo>
                  <a:pt x="18292229" y="9343206"/>
                </a:lnTo>
                <a:lnTo>
                  <a:pt x="0" y="934320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50" name="Freeform 50">
            <a:hlinkClick r:id="rId12" action="ppaction://hlinksldjump"/>
          </p:cNvPr>
          <p:cNvSpPr/>
          <p:nvPr/>
        </p:nvSpPr>
        <p:spPr>
          <a:xfrm>
            <a:off x="-21431" y="964140"/>
            <a:ext cx="18330862" cy="9344292"/>
          </a:xfrm>
          <a:custGeom>
            <a:avLst/>
            <a:gdLst/>
            <a:ahLst/>
            <a:cxnLst/>
            <a:rect l="l" t="t" r="r" b="b"/>
            <a:pathLst>
              <a:path w="18330862" h="9344292">
                <a:moveTo>
                  <a:pt x="0" y="0"/>
                </a:moveTo>
                <a:lnTo>
                  <a:pt x="18330862" y="0"/>
                </a:lnTo>
                <a:lnTo>
                  <a:pt x="18330862" y="9344291"/>
                </a:lnTo>
                <a:lnTo>
                  <a:pt x="0" y="9344291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grpSp>
        <p:nvGrpSpPr>
          <p:cNvPr id="51" name="Group 51"/>
          <p:cNvGrpSpPr/>
          <p:nvPr/>
        </p:nvGrpSpPr>
        <p:grpSpPr>
          <a:xfrm>
            <a:off x="465325" y="-114710"/>
            <a:ext cx="2356275" cy="2314204"/>
            <a:chOff x="0" y="0"/>
            <a:chExt cx="3141701" cy="3085605"/>
          </a:xfrm>
        </p:grpSpPr>
        <p:sp>
          <p:nvSpPr>
            <p:cNvPr id="52" name="Freeform 52" descr="Demon Slayer: Kimetsu no Yaiba Hashira / Pillar Stickers 2 Inch Die-cut |  Shopee Philippines"/>
            <p:cNvSpPr/>
            <p:nvPr/>
          </p:nvSpPr>
          <p:spPr>
            <a:xfrm>
              <a:off x="0" y="0"/>
              <a:ext cx="3141726" cy="3085592"/>
            </a:xfrm>
            <a:custGeom>
              <a:avLst/>
              <a:gdLst/>
              <a:ahLst/>
              <a:cxnLst/>
              <a:rect l="l" t="t" r="r" b="b"/>
              <a:pathLst>
                <a:path w="3141726" h="3085592">
                  <a:moveTo>
                    <a:pt x="0" y="0"/>
                  </a:moveTo>
                  <a:lnTo>
                    <a:pt x="3141726" y="0"/>
                  </a:lnTo>
                  <a:lnTo>
                    <a:pt x="3141726" y="3085592"/>
                  </a:lnTo>
                  <a:lnTo>
                    <a:pt x="0" y="30855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 l="-31066" t="-204969" r="-200309" b="-32434"/>
              </a:stretch>
            </a:blipFill>
          </p:spPr>
        </p:sp>
      </p:grpSp>
      <p:grpSp>
        <p:nvGrpSpPr>
          <p:cNvPr id="53" name="Group 53"/>
          <p:cNvGrpSpPr/>
          <p:nvPr/>
        </p:nvGrpSpPr>
        <p:grpSpPr>
          <a:xfrm>
            <a:off x="4035219" y="-74324"/>
            <a:ext cx="2339578" cy="2254501"/>
            <a:chOff x="0" y="0"/>
            <a:chExt cx="3119438" cy="3006001"/>
          </a:xfrm>
        </p:grpSpPr>
        <p:sp>
          <p:nvSpPr>
            <p:cNvPr id="54" name="Freeform 54" descr="Demon Slayer: Kimetsu no Yaiba Hashira / Pillar Stickers 2 Inch Die-cut |  Shopee Philippines"/>
            <p:cNvSpPr/>
            <p:nvPr/>
          </p:nvSpPr>
          <p:spPr>
            <a:xfrm>
              <a:off x="0" y="0"/>
              <a:ext cx="3119501" cy="3005963"/>
            </a:xfrm>
            <a:custGeom>
              <a:avLst/>
              <a:gdLst/>
              <a:ahLst/>
              <a:cxnLst/>
              <a:rect l="l" t="t" r="r" b="b"/>
              <a:pathLst>
                <a:path w="3119501" h="3005963">
                  <a:moveTo>
                    <a:pt x="0" y="0"/>
                  </a:moveTo>
                  <a:lnTo>
                    <a:pt x="3119501" y="0"/>
                  </a:lnTo>
                  <a:lnTo>
                    <a:pt x="3119501" y="3005963"/>
                  </a:lnTo>
                  <a:lnTo>
                    <a:pt x="0" y="30059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 l="-209879" t="-216108" r="-27509" b="-34023"/>
              </a:stretch>
            </a:blipFill>
          </p:spPr>
        </p:sp>
      </p:grpSp>
      <p:grpSp>
        <p:nvGrpSpPr>
          <p:cNvPr id="55" name="Group 55"/>
          <p:cNvGrpSpPr/>
          <p:nvPr/>
        </p:nvGrpSpPr>
        <p:grpSpPr>
          <a:xfrm>
            <a:off x="7144741" y="86163"/>
            <a:ext cx="2311317" cy="1941509"/>
            <a:chOff x="0" y="0"/>
            <a:chExt cx="3081757" cy="2588679"/>
          </a:xfrm>
        </p:grpSpPr>
        <p:sp>
          <p:nvSpPr>
            <p:cNvPr id="56" name="Freeform 56" descr="Demon Slayer: Kimetsu no Yaiba Hashira / Pillar Stickers 2 Inch Die-cut |  Shopee Philippines"/>
            <p:cNvSpPr/>
            <p:nvPr/>
          </p:nvSpPr>
          <p:spPr>
            <a:xfrm>
              <a:off x="0" y="0"/>
              <a:ext cx="3081782" cy="2588641"/>
            </a:xfrm>
            <a:custGeom>
              <a:avLst/>
              <a:gdLst/>
              <a:ahLst/>
              <a:cxnLst/>
              <a:rect l="l" t="t" r="r" b="b"/>
              <a:pathLst>
                <a:path w="3081782" h="2588641">
                  <a:moveTo>
                    <a:pt x="0" y="0"/>
                  </a:moveTo>
                  <a:lnTo>
                    <a:pt x="3081782" y="0"/>
                  </a:lnTo>
                  <a:lnTo>
                    <a:pt x="3081782" y="2588641"/>
                  </a:lnTo>
                  <a:lnTo>
                    <a:pt x="0" y="25886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/>
              <a:stretch>
                <a:fillRect l="-29531" t="-185820" r="-241606" b="-156019"/>
              </a:stretch>
            </a:blipFill>
          </p:spPr>
        </p:sp>
      </p:grpSp>
      <p:grpSp>
        <p:nvGrpSpPr>
          <p:cNvPr id="57" name="Group 57"/>
          <p:cNvGrpSpPr/>
          <p:nvPr/>
        </p:nvGrpSpPr>
        <p:grpSpPr>
          <a:xfrm>
            <a:off x="10730570" y="-170116"/>
            <a:ext cx="2229269" cy="2484711"/>
            <a:chOff x="0" y="0"/>
            <a:chExt cx="2972359" cy="3312947"/>
          </a:xfrm>
        </p:grpSpPr>
        <p:sp>
          <p:nvSpPr>
            <p:cNvPr id="58" name="Freeform 58" descr="Demon Slayer: Kimetsu no Yaiba Hashira / Pillar Stickers 2 Inch Die-cut |  Shopee Philippines"/>
            <p:cNvSpPr/>
            <p:nvPr/>
          </p:nvSpPr>
          <p:spPr>
            <a:xfrm>
              <a:off x="0" y="0"/>
              <a:ext cx="2972308" cy="3312922"/>
            </a:xfrm>
            <a:custGeom>
              <a:avLst/>
              <a:gdLst/>
              <a:ahLst/>
              <a:cxnLst/>
              <a:rect l="l" t="t" r="r" b="b"/>
              <a:pathLst>
                <a:path w="2972308" h="3312922">
                  <a:moveTo>
                    <a:pt x="0" y="0"/>
                  </a:moveTo>
                  <a:lnTo>
                    <a:pt x="2972308" y="0"/>
                  </a:lnTo>
                  <a:lnTo>
                    <a:pt x="2972308" y="3312922"/>
                  </a:lnTo>
                  <a:lnTo>
                    <a:pt x="0" y="33129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/>
              <a:stretch>
                <a:fillRect l="-143271" t="-215330" r="-143343" b="-31534"/>
              </a:stretch>
            </a:blipFill>
          </p:spPr>
        </p:sp>
      </p:grpSp>
      <p:grpSp>
        <p:nvGrpSpPr>
          <p:cNvPr id="59" name="Group 59"/>
          <p:cNvGrpSpPr/>
          <p:nvPr/>
        </p:nvGrpSpPr>
        <p:grpSpPr>
          <a:xfrm>
            <a:off x="14478000" y="86163"/>
            <a:ext cx="1816427" cy="1639224"/>
            <a:chOff x="0" y="0"/>
            <a:chExt cx="2421903" cy="2185632"/>
          </a:xfrm>
        </p:grpSpPr>
        <p:sp>
          <p:nvSpPr>
            <p:cNvPr id="60" name="Freeform 60" descr="Demon Slayer: Kimetsu no Yaiba Hashira / Pillar Stickers 2 Inch Die-cut |  Shopee Philippines"/>
            <p:cNvSpPr/>
            <p:nvPr/>
          </p:nvSpPr>
          <p:spPr>
            <a:xfrm>
              <a:off x="0" y="0"/>
              <a:ext cx="2421890" cy="2185670"/>
            </a:xfrm>
            <a:custGeom>
              <a:avLst/>
              <a:gdLst/>
              <a:ahLst/>
              <a:cxnLst/>
              <a:rect l="l" t="t" r="r" b="b"/>
              <a:pathLst>
                <a:path w="2421890" h="2185670">
                  <a:moveTo>
                    <a:pt x="0" y="0"/>
                  </a:moveTo>
                  <a:lnTo>
                    <a:pt x="2421890" y="0"/>
                  </a:lnTo>
                  <a:lnTo>
                    <a:pt x="2421890" y="2185670"/>
                  </a:lnTo>
                  <a:lnTo>
                    <a:pt x="0" y="21856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/>
              <a:stretch>
                <a:fillRect l="-173582" t="-217704" r="-179032" b="-183827"/>
              </a:stretch>
            </a:blipFill>
          </p:spPr>
        </p:sp>
      </p:grpSp>
      <p:sp>
        <p:nvSpPr>
          <p:cNvPr id="61" name="Freeform 61" descr="Close with solid fill"/>
          <p:cNvSpPr/>
          <p:nvPr/>
        </p:nvSpPr>
        <p:spPr>
          <a:xfrm>
            <a:off x="17013698" y="1173613"/>
            <a:ext cx="406851" cy="406851"/>
          </a:xfrm>
          <a:custGeom>
            <a:avLst/>
            <a:gdLst/>
            <a:ahLst/>
            <a:cxnLst/>
            <a:rect l="l" t="t" r="r" b="b"/>
            <a:pathLst>
              <a:path w="406851" h="406851">
                <a:moveTo>
                  <a:pt x="0" y="0"/>
                </a:moveTo>
                <a:lnTo>
                  <a:pt x="406851" y="0"/>
                </a:lnTo>
                <a:lnTo>
                  <a:pt x="406851" y="406851"/>
                </a:lnTo>
                <a:lnTo>
                  <a:pt x="0" y="406851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62" name="Freeform 62" descr="Close with solid fill"/>
          <p:cNvSpPr/>
          <p:nvPr/>
        </p:nvSpPr>
        <p:spPr>
          <a:xfrm>
            <a:off x="13574020" y="1158916"/>
            <a:ext cx="406851" cy="406851"/>
          </a:xfrm>
          <a:custGeom>
            <a:avLst/>
            <a:gdLst/>
            <a:ahLst/>
            <a:cxnLst/>
            <a:rect l="l" t="t" r="r" b="b"/>
            <a:pathLst>
              <a:path w="406851" h="406851">
                <a:moveTo>
                  <a:pt x="0" y="0"/>
                </a:moveTo>
                <a:lnTo>
                  <a:pt x="406851" y="0"/>
                </a:lnTo>
                <a:lnTo>
                  <a:pt x="406851" y="406851"/>
                </a:lnTo>
                <a:lnTo>
                  <a:pt x="0" y="406851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63" name="Freeform 63" descr="Close with solid fill"/>
          <p:cNvSpPr/>
          <p:nvPr/>
        </p:nvSpPr>
        <p:spPr>
          <a:xfrm>
            <a:off x="10247700" y="1189873"/>
            <a:ext cx="406851" cy="406851"/>
          </a:xfrm>
          <a:custGeom>
            <a:avLst/>
            <a:gdLst/>
            <a:ahLst/>
            <a:cxnLst/>
            <a:rect l="l" t="t" r="r" b="b"/>
            <a:pathLst>
              <a:path w="406851" h="406851">
                <a:moveTo>
                  <a:pt x="0" y="0"/>
                </a:moveTo>
                <a:lnTo>
                  <a:pt x="406851" y="0"/>
                </a:lnTo>
                <a:lnTo>
                  <a:pt x="406851" y="406850"/>
                </a:lnTo>
                <a:lnTo>
                  <a:pt x="0" y="40685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64" name="Freeform 64" descr="Close with solid fill"/>
          <p:cNvSpPr/>
          <p:nvPr/>
        </p:nvSpPr>
        <p:spPr>
          <a:xfrm>
            <a:off x="6805336" y="1171108"/>
            <a:ext cx="406851" cy="406851"/>
          </a:xfrm>
          <a:custGeom>
            <a:avLst/>
            <a:gdLst/>
            <a:ahLst/>
            <a:cxnLst/>
            <a:rect l="l" t="t" r="r" b="b"/>
            <a:pathLst>
              <a:path w="406851" h="406851">
                <a:moveTo>
                  <a:pt x="0" y="0"/>
                </a:moveTo>
                <a:lnTo>
                  <a:pt x="406851" y="0"/>
                </a:lnTo>
                <a:lnTo>
                  <a:pt x="406851" y="406851"/>
                </a:lnTo>
                <a:lnTo>
                  <a:pt x="0" y="406851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65" name="Freeform 65" descr="Close with solid fill"/>
          <p:cNvSpPr/>
          <p:nvPr/>
        </p:nvSpPr>
        <p:spPr>
          <a:xfrm>
            <a:off x="3423961" y="1171099"/>
            <a:ext cx="406851" cy="406851"/>
          </a:xfrm>
          <a:custGeom>
            <a:avLst/>
            <a:gdLst/>
            <a:ahLst/>
            <a:cxnLst/>
            <a:rect l="l" t="t" r="r" b="b"/>
            <a:pathLst>
              <a:path w="406851" h="406851">
                <a:moveTo>
                  <a:pt x="0" y="0"/>
                </a:moveTo>
                <a:lnTo>
                  <a:pt x="406851" y="0"/>
                </a:lnTo>
                <a:lnTo>
                  <a:pt x="406851" y="406851"/>
                </a:lnTo>
                <a:lnTo>
                  <a:pt x="0" y="406851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66" name="Freeform 66" descr="Arrow Right with solid fill"/>
          <p:cNvSpPr/>
          <p:nvPr/>
        </p:nvSpPr>
        <p:spPr>
          <a:xfrm flipH="1">
            <a:off x="207693" y="1858870"/>
            <a:ext cx="406746" cy="486575"/>
          </a:xfrm>
          <a:custGeom>
            <a:avLst/>
            <a:gdLst/>
            <a:ahLst/>
            <a:cxnLst/>
            <a:rect l="l" t="t" r="r" b="b"/>
            <a:pathLst>
              <a:path w="406746" h="486575">
                <a:moveTo>
                  <a:pt x="406746" y="0"/>
                </a:moveTo>
                <a:lnTo>
                  <a:pt x="0" y="0"/>
                </a:lnTo>
                <a:lnTo>
                  <a:pt x="0" y="486576"/>
                </a:lnTo>
                <a:lnTo>
                  <a:pt x="406746" y="486576"/>
                </a:lnTo>
                <a:lnTo>
                  <a:pt x="406746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-9811" r="-9814"/>
            </a:stretch>
          </a:blipFill>
        </p:spPr>
      </p:sp>
      <p:sp>
        <p:nvSpPr>
          <p:cNvPr id="67" name="Freeform 67" descr="Arrow Right with solid fill"/>
          <p:cNvSpPr/>
          <p:nvPr/>
        </p:nvSpPr>
        <p:spPr>
          <a:xfrm>
            <a:off x="676342" y="1858480"/>
            <a:ext cx="416909" cy="486575"/>
          </a:xfrm>
          <a:custGeom>
            <a:avLst/>
            <a:gdLst/>
            <a:ahLst/>
            <a:cxnLst/>
            <a:rect l="l" t="t" r="r" b="b"/>
            <a:pathLst>
              <a:path w="416909" h="486575">
                <a:moveTo>
                  <a:pt x="0" y="0"/>
                </a:moveTo>
                <a:lnTo>
                  <a:pt x="416909" y="0"/>
                </a:lnTo>
                <a:lnTo>
                  <a:pt x="416909" y="486575"/>
                </a:lnTo>
                <a:lnTo>
                  <a:pt x="0" y="486575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-8355" r="-8355"/>
            </a:stretch>
          </a:blipFill>
        </p:spPr>
      </p:sp>
      <p:grpSp>
        <p:nvGrpSpPr>
          <p:cNvPr id="68" name="Group 68"/>
          <p:cNvGrpSpPr/>
          <p:nvPr/>
        </p:nvGrpSpPr>
        <p:grpSpPr>
          <a:xfrm>
            <a:off x="1638186" y="1838916"/>
            <a:ext cx="15803804" cy="565375"/>
            <a:chOff x="0" y="0"/>
            <a:chExt cx="21071738" cy="753834"/>
          </a:xfrm>
        </p:grpSpPr>
        <p:sp>
          <p:nvSpPr>
            <p:cNvPr id="69" name="Freeform 69"/>
            <p:cNvSpPr/>
            <p:nvPr/>
          </p:nvSpPr>
          <p:spPr>
            <a:xfrm>
              <a:off x="28575" y="28575"/>
              <a:ext cx="21014689" cy="696722"/>
            </a:xfrm>
            <a:custGeom>
              <a:avLst/>
              <a:gdLst/>
              <a:ahLst/>
              <a:cxnLst/>
              <a:rect l="l" t="t" r="r" b="b"/>
              <a:pathLst>
                <a:path w="21014689" h="696722">
                  <a:moveTo>
                    <a:pt x="0" y="348361"/>
                  </a:moveTo>
                  <a:cubicBezTo>
                    <a:pt x="0" y="155956"/>
                    <a:pt x="168275" y="0"/>
                    <a:pt x="375920" y="0"/>
                  </a:cubicBezTo>
                  <a:lnTo>
                    <a:pt x="20638770" y="0"/>
                  </a:lnTo>
                  <a:cubicBezTo>
                    <a:pt x="20846414" y="0"/>
                    <a:pt x="21014689" y="155956"/>
                    <a:pt x="21014689" y="348361"/>
                  </a:cubicBezTo>
                  <a:cubicBezTo>
                    <a:pt x="21014689" y="540766"/>
                    <a:pt x="20846414" y="696722"/>
                    <a:pt x="20638770" y="696722"/>
                  </a:cubicBezTo>
                  <a:lnTo>
                    <a:pt x="375920" y="696722"/>
                  </a:lnTo>
                  <a:cubicBezTo>
                    <a:pt x="168275" y="696722"/>
                    <a:pt x="0" y="540766"/>
                    <a:pt x="0" y="348361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70" name="Freeform 70"/>
            <p:cNvSpPr/>
            <p:nvPr/>
          </p:nvSpPr>
          <p:spPr>
            <a:xfrm>
              <a:off x="0" y="0"/>
              <a:ext cx="21071839" cy="753872"/>
            </a:xfrm>
            <a:custGeom>
              <a:avLst/>
              <a:gdLst/>
              <a:ahLst/>
              <a:cxnLst/>
              <a:rect l="l" t="t" r="r" b="b"/>
              <a:pathLst>
                <a:path w="21071839" h="753872">
                  <a:moveTo>
                    <a:pt x="0" y="376936"/>
                  </a:moveTo>
                  <a:cubicBezTo>
                    <a:pt x="0" y="166751"/>
                    <a:pt x="183134" y="0"/>
                    <a:pt x="404495" y="0"/>
                  </a:cubicBezTo>
                  <a:lnTo>
                    <a:pt x="20667345" y="0"/>
                  </a:lnTo>
                  <a:lnTo>
                    <a:pt x="20667345" y="28575"/>
                  </a:lnTo>
                  <a:lnTo>
                    <a:pt x="20667345" y="0"/>
                  </a:lnTo>
                  <a:cubicBezTo>
                    <a:pt x="20888579" y="0"/>
                    <a:pt x="21071839" y="166751"/>
                    <a:pt x="21071839" y="376936"/>
                  </a:cubicBezTo>
                  <a:lnTo>
                    <a:pt x="21043264" y="376936"/>
                  </a:lnTo>
                  <a:lnTo>
                    <a:pt x="21071839" y="376936"/>
                  </a:lnTo>
                  <a:lnTo>
                    <a:pt x="21043264" y="376936"/>
                  </a:lnTo>
                  <a:lnTo>
                    <a:pt x="21071839" y="376936"/>
                  </a:lnTo>
                  <a:cubicBezTo>
                    <a:pt x="21071839" y="587121"/>
                    <a:pt x="20888706" y="753872"/>
                    <a:pt x="20667345" y="753872"/>
                  </a:cubicBezTo>
                  <a:lnTo>
                    <a:pt x="20667345" y="725297"/>
                  </a:lnTo>
                  <a:lnTo>
                    <a:pt x="20667345" y="753872"/>
                  </a:lnTo>
                  <a:lnTo>
                    <a:pt x="404495" y="753872"/>
                  </a:lnTo>
                  <a:lnTo>
                    <a:pt x="404495" y="725297"/>
                  </a:lnTo>
                  <a:lnTo>
                    <a:pt x="404495" y="753872"/>
                  </a:lnTo>
                  <a:cubicBezTo>
                    <a:pt x="183134" y="753872"/>
                    <a:pt x="0" y="587121"/>
                    <a:pt x="0" y="376936"/>
                  </a:cubicBezTo>
                  <a:lnTo>
                    <a:pt x="28575" y="376936"/>
                  </a:lnTo>
                  <a:lnTo>
                    <a:pt x="0" y="376936"/>
                  </a:lnTo>
                  <a:moveTo>
                    <a:pt x="57150" y="376936"/>
                  </a:moveTo>
                  <a:lnTo>
                    <a:pt x="28575" y="376936"/>
                  </a:lnTo>
                  <a:lnTo>
                    <a:pt x="57150" y="376936"/>
                  </a:lnTo>
                  <a:cubicBezTo>
                    <a:pt x="57150" y="551561"/>
                    <a:pt x="210566" y="696722"/>
                    <a:pt x="404495" y="696722"/>
                  </a:cubicBezTo>
                  <a:lnTo>
                    <a:pt x="20667345" y="696722"/>
                  </a:lnTo>
                  <a:cubicBezTo>
                    <a:pt x="20861274" y="696722"/>
                    <a:pt x="21014689" y="551561"/>
                    <a:pt x="21014689" y="376936"/>
                  </a:cubicBezTo>
                  <a:cubicBezTo>
                    <a:pt x="21014689" y="202311"/>
                    <a:pt x="20861147" y="57150"/>
                    <a:pt x="20667218" y="57150"/>
                  </a:cubicBezTo>
                  <a:lnTo>
                    <a:pt x="404495" y="57150"/>
                  </a:lnTo>
                  <a:lnTo>
                    <a:pt x="404495" y="28575"/>
                  </a:lnTo>
                  <a:lnTo>
                    <a:pt x="404495" y="57150"/>
                  </a:lnTo>
                  <a:cubicBezTo>
                    <a:pt x="210566" y="57150"/>
                    <a:pt x="57150" y="202311"/>
                    <a:pt x="57150" y="37693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71" name="Group 71"/>
          <p:cNvGrpSpPr/>
          <p:nvPr/>
        </p:nvGrpSpPr>
        <p:grpSpPr>
          <a:xfrm>
            <a:off x="17564957" y="1892551"/>
            <a:ext cx="443951" cy="434740"/>
            <a:chOff x="0" y="0"/>
            <a:chExt cx="591934" cy="579653"/>
          </a:xfrm>
        </p:grpSpPr>
        <p:sp>
          <p:nvSpPr>
            <p:cNvPr id="72" name="Freeform 72"/>
            <p:cNvSpPr/>
            <p:nvPr/>
          </p:nvSpPr>
          <p:spPr>
            <a:xfrm>
              <a:off x="28575" y="28575"/>
              <a:ext cx="534670" cy="522478"/>
            </a:xfrm>
            <a:custGeom>
              <a:avLst/>
              <a:gdLst/>
              <a:ahLst/>
              <a:cxnLst/>
              <a:rect l="l" t="t" r="r" b="b"/>
              <a:pathLst>
                <a:path w="534670" h="522478">
                  <a:moveTo>
                    <a:pt x="0" y="261239"/>
                  </a:moveTo>
                  <a:cubicBezTo>
                    <a:pt x="0" y="116967"/>
                    <a:pt x="119761" y="0"/>
                    <a:pt x="267335" y="0"/>
                  </a:cubicBezTo>
                  <a:cubicBezTo>
                    <a:pt x="414909" y="0"/>
                    <a:pt x="534670" y="116967"/>
                    <a:pt x="534670" y="261239"/>
                  </a:cubicBezTo>
                  <a:cubicBezTo>
                    <a:pt x="534670" y="405511"/>
                    <a:pt x="415036" y="522478"/>
                    <a:pt x="267335" y="522478"/>
                  </a:cubicBezTo>
                  <a:cubicBezTo>
                    <a:pt x="119634" y="522478"/>
                    <a:pt x="0" y="405511"/>
                    <a:pt x="0" y="26123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3" name="Freeform 73"/>
            <p:cNvSpPr/>
            <p:nvPr/>
          </p:nvSpPr>
          <p:spPr>
            <a:xfrm>
              <a:off x="0" y="0"/>
              <a:ext cx="591947" cy="579628"/>
            </a:xfrm>
            <a:custGeom>
              <a:avLst/>
              <a:gdLst/>
              <a:ahLst/>
              <a:cxnLst/>
              <a:rect l="l" t="t" r="r" b="b"/>
              <a:pathLst>
                <a:path w="591947" h="579628">
                  <a:moveTo>
                    <a:pt x="0" y="289814"/>
                  </a:moveTo>
                  <a:cubicBezTo>
                    <a:pt x="0" y="129159"/>
                    <a:pt x="133096" y="0"/>
                    <a:pt x="295910" y="0"/>
                  </a:cubicBezTo>
                  <a:lnTo>
                    <a:pt x="295910" y="28575"/>
                  </a:lnTo>
                  <a:lnTo>
                    <a:pt x="295910" y="0"/>
                  </a:lnTo>
                  <a:cubicBezTo>
                    <a:pt x="458724" y="0"/>
                    <a:pt x="591820" y="129159"/>
                    <a:pt x="591820" y="289814"/>
                  </a:cubicBezTo>
                  <a:lnTo>
                    <a:pt x="563372" y="289814"/>
                  </a:lnTo>
                  <a:lnTo>
                    <a:pt x="591947" y="289814"/>
                  </a:lnTo>
                  <a:cubicBezTo>
                    <a:pt x="591947" y="450469"/>
                    <a:pt x="458851" y="579628"/>
                    <a:pt x="296037" y="579628"/>
                  </a:cubicBezTo>
                  <a:lnTo>
                    <a:pt x="296037" y="551053"/>
                  </a:lnTo>
                  <a:lnTo>
                    <a:pt x="296037" y="579628"/>
                  </a:lnTo>
                  <a:cubicBezTo>
                    <a:pt x="133096" y="579628"/>
                    <a:pt x="0" y="450469"/>
                    <a:pt x="0" y="289814"/>
                  </a:cubicBezTo>
                  <a:lnTo>
                    <a:pt x="28575" y="289814"/>
                  </a:lnTo>
                  <a:lnTo>
                    <a:pt x="57150" y="289814"/>
                  </a:lnTo>
                  <a:lnTo>
                    <a:pt x="28575" y="289814"/>
                  </a:lnTo>
                  <a:lnTo>
                    <a:pt x="0" y="289814"/>
                  </a:lnTo>
                  <a:moveTo>
                    <a:pt x="57150" y="289814"/>
                  </a:moveTo>
                  <a:cubicBezTo>
                    <a:pt x="57150" y="305562"/>
                    <a:pt x="44323" y="318389"/>
                    <a:pt x="28575" y="318389"/>
                  </a:cubicBezTo>
                  <a:cubicBezTo>
                    <a:pt x="12827" y="318389"/>
                    <a:pt x="0" y="305562"/>
                    <a:pt x="0" y="289814"/>
                  </a:cubicBezTo>
                  <a:cubicBezTo>
                    <a:pt x="0" y="274066"/>
                    <a:pt x="12827" y="261239"/>
                    <a:pt x="28575" y="261239"/>
                  </a:cubicBezTo>
                  <a:cubicBezTo>
                    <a:pt x="44323" y="261239"/>
                    <a:pt x="57150" y="274066"/>
                    <a:pt x="57150" y="289814"/>
                  </a:cubicBezTo>
                  <a:cubicBezTo>
                    <a:pt x="57150" y="417703"/>
                    <a:pt x="163449" y="522478"/>
                    <a:pt x="295910" y="522478"/>
                  </a:cubicBezTo>
                  <a:cubicBezTo>
                    <a:pt x="428371" y="522478"/>
                    <a:pt x="534670" y="417703"/>
                    <a:pt x="534670" y="289814"/>
                  </a:cubicBezTo>
                  <a:cubicBezTo>
                    <a:pt x="534670" y="161925"/>
                    <a:pt x="428498" y="57150"/>
                    <a:pt x="295910" y="57150"/>
                  </a:cubicBezTo>
                  <a:lnTo>
                    <a:pt x="295910" y="28575"/>
                  </a:lnTo>
                  <a:lnTo>
                    <a:pt x="295910" y="57150"/>
                  </a:lnTo>
                  <a:cubicBezTo>
                    <a:pt x="163449" y="57150"/>
                    <a:pt x="57150" y="161925"/>
                    <a:pt x="57150" y="289814"/>
                  </a:cubicBezTo>
                  <a:close/>
                </a:path>
              </a:pathLst>
            </a:custGeom>
            <a:solidFill>
              <a:srgbClr val="BF9000"/>
            </a:solidFill>
          </p:spPr>
        </p:sp>
      </p:grpSp>
      <p:sp>
        <p:nvSpPr>
          <p:cNvPr id="74" name="AutoShape 74"/>
          <p:cNvSpPr/>
          <p:nvPr/>
        </p:nvSpPr>
        <p:spPr>
          <a:xfrm rot="10740">
            <a:off x="-28623" y="2518791"/>
            <a:ext cx="18325919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5" name="AutoShape 75"/>
          <p:cNvSpPr/>
          <p:nvPr/>
        </p:nvSpPr>
        <p:spPr>
          <a:xfrm rot="-10920">
            <a:off x="-9306" y="9760353"/>
            <a:ext cx="18306612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6" name="Freeform 76"/>
          <p:cNvSpPr/>
          <p:nvPr/>
        </p:nvSpPr>
        <p:spPr>
          <a:xfrm>
            <a:off x="1256660" y="1953144"/>
            <a:ext cx="298161" cy="313554"/>
          </a:xfrm>
          <a:custGeom>
            <a:avLst/>
            <a:gdLst/>
            <a:ahLst/>
            <a:cxnLst/>
            <a:rect l="l" t="t" r="r" b="b"/>
            <a:pathLst>
              <a:path w="298161" h="313554">
                <a:moveTo>
                  <a:pt x="0" y="0"/>
                </a:moveTo>
                <a:lnTo>
                  <a:pt x="298161" y="0"/>
                </a:lnTo>
                <a:lnTo>
                  <a:pt x="298161" y="313554"/>
                </a:lnTo>
                <a:lnTo>
                  <a:pt x="0" y="313554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77" name="TextBox 77"/>
          <p:cNvSpPr txBox="1"/>
          <p:nvPr/>
        </p:nvSpPr>
        <p:spPr>
          <a:xfrm>
            <a:off x="1881791" y="1840616"/>
            <a:ext cx="11405620" cy="4985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9"/>
              </a:lnSpc>
            </a:pPr>
            <a:r>
              <a:rPr lang="en-US" sz="3200" b="1" dirty="0" err="1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提案されたソリューション</a:t>
            </a:r>
            <a:r>
              <a:rPr lang="en-US" sz="3200" b="1" dirty="0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 PROPOSED SOLUTION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3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5380980">
            <a:off x="-4606100" y="5129212"/>
            <a:ext cx="10344312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 rot="5380980">
            <a:off x="-3996500" y="5129212"/>
            <a:ext cx="10344312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 rot="5380980">
            <a:off x="-3343361" y="5129212"/>
            <a:ext cx="10344312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 rot="5380980">
            <a:off x="-2690212" y="5129212"/>
            <a:ext cx="10344312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 rot="5380980">
            <a:off x="-2080612" y="5129212"/>
            <a:ext cx="10344312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AutoShape 7"/>
          <p:cNvSpPr/>
          <p:nvPr/>
        </p:nvSpPr>
        <p:spPr>
          <a:xfrm rot="5380980">
            <a:off x="-1471012" y="5129212"/>
            <a:ext cx="10344312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AutoShape 8"/>
          <p:cNvSpPr/>
          <p:nvPr/>
        </p:nvSpPr>
        <p:spPr>
          <a:xfrm rot="5380980">
            <a:off x="-817874" y="5129212"/>
            <a:ext cx="10344312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AutoShape 9"/>
          <p:cNvSpPr/>
          <p:nvPr/>
        </p:nvSpPr>
        <p:spPr>
          <a:xfrm rot="5380980">
            <a:off x="-164725" y="5129212"/>
            <a:ext cx="10344312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 rot="5380980">
            <a:off x="423100" y="5129212"/>
            <a:ext cx="10344312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 rot="5380980">
            <a:off x="1032700" y="5129212"/>
            <a:ext cx="10344312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AutoShape 12"/>
          <p:cNvSpPr/>
          <p:nvPr/>
        </p:nvSpPr>
        <p:spPr>
          <a:xfrm rot="5380980">
            <a:off x="1685839" y="5129212"/>
            <a:ext cx="10344312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AutoShape 13"/>
          <p:cNvSpPr/>
          <p:nvPr/>
        </p:nvSpPr>
        <p:spPr>
          <a:xfrm rot="5380980">
            <a:off x="2338988" y="5129212"/>
            <a:ext cx="10344312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AutoShape 14"/>
          <p:cNvSpPr/>
          <p:nvPr/>
        </p:nvSpPr>
        <p:spPr>
          <a:xfrm rot="5380980">
            <a:off x="2992126" y="5129212"/>
            <a:ext cx="10344312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5" name="AutoShape 15"/>
          <p:cNvSpPr/>
          <p:nvPr/>
        </p:nvSpPr>
        <p:spPr>
          <a:xfrm rot="5380980">
            <a:off x="3601726" y="5129212"/>
            <a:ext cx="10344312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6" name="AutoShape 16"/>
          <p:cNvSpPr/>
          <p:nvPr/>
        </p:nvSpPr>
        <p:spPr>
          <a:xfrm rot="5380980">
            <a:off x="4254865" y="5129212"/>
            <a:ext cx="10344312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AutoShape 17"/>
          <p:cNvSpPr/>
          <p:nvPr/>
        </p:nvSpPr>
        <p:spPr>
          <a:xfrm rot="5380980">
            <a:off x="4908013" y="5129212"/>
            <a:ext cx="10344312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8" name="AutoShape 18"/>
          <p:cNvSpPr/>
          <p:nvPr/>
        </p:nvSpPr>
        <p:spPr>
          <a:xfrm rot="5380980">
            <a:off x="5539388" y="5129212"/>
            <a:ext cx="10344312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9" name="AutoShape 19"/>
          <p:cNvSpPr/>
          <p:nvPr/>
        </p:nvSpPr>
        <p:spPr>
          <a:xfrm rot="5380980">
            <a:off x="6148988" y="5129212"/>
            <a:ext cx="10344312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0" name="AutoShape 20"/>
          <p:cNvSpPr/>
          <p:nvPr/>
        </p:nvSpPr>
        <p:spPr>
          <a:xfrm rot="5380980">
            <a:off x="6802126" y="5129212"/>
            <a:ext cx="10344312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1" name="AutoShape 21"/>
          <p:cNvSpPr/>
          <p:nvPr/>
        </p:nvSpPr>
        <p:spPr>
          <a:xfrm rot="5380980">
            <a:off x="7455275" y="5129212"/>
            <a:ext cx="10344312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AutoShape 22"/>
          <p:cNvSpPr/>
          <p:nvPr/>
        </p:nvSpPr>
        <p:spPr>
          <a:xfrm rot="5380980">
            <a:off x="8086639" y="5129212"/>
            <a:ext cx="10344312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3" name="AutoShape 23"/>
          <p:cNvSpPr/>
          <p:nvPr/>
        </p:nvSpPr>
        <p:spPr>
          <a:xfrm rot="5380980">
            <a:off x="8696239" y="5129212"/>
            <a:ext cx="10344312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4" name="AutoShape 24"/>
          <p:cNvSpPr/>
          <p:nvPr/>
        </p:nvSpPr>
        <p:spPr>
          <a:xfrm rot="5380980">
            <a:off x="9349388" y="5129212"/>
            <a:ext cx="10344312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5" name="AutoShape 25"/>
          <p:cNvSpPr/>
          <p:nvPr/>
        </p:nvSpPr>
        <p:spPr>
          <a:xfrm rot="5380980">
            <a:off x="10002526" y="5129212"/>
            <a:ext cx="10344312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6" name="AutoShape 26"/>
          <p:cNvSpPr/>
          <p:nvPr/>
        </p:nvSpPr>
        <p:spPr>
          <a:xfrm rot="5380980">
            <a:off x="10612126" y="5129212"/>
            <a:ext cx="10344312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7" name="AutoShape 27"/>
          <p:cNvSpPr/>
          <p:nvPr/>
        </p:nvSpPr>
        <p:spPr>
          <a:xfrm rot="5380980">
            <a:off x="11221726" y="5129212"/>
            <a:ext cx="10344312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8" name="AutoShape 28"/>
          <p:cNvSpPr/>
          <p:nvPr/>
        </p:nvSpPr>
        <p:spPr>
          <a:xfrm rot="5380980">
            <a:off x="11874865" y="5129212"/>
            <a:ext cx="10344312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9" name="AutoShape 29"/>
          <p:cNvSpPr/>
          <p:nvPr/>
        </p:nvSpPr>
        <p:spPr>
          <a:xfrm rot="5380980">
            <a:off x="12528013" y="5129212"/>
            <a:ext cx="10344312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0" name="AutoShape 30"/>
          <p:cNvSpPr/>
          <p:nvPr/>
        </p:nvSpPr>
        <p:spPr>
          <a:xfrm rot="5389320">
            <a:off x="-50844" y="448351"/>
            <a:ext cx="18389689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1" name="AutoShape 31"/>
          <p:cNvSpPr/>
          <p:nvPr/>
        </p:nvSpPr>
        <p:spPr>
          <a:xfrm rot="5389320">
            <a:off x="-50844" y="1057951"/>
            <a:ext cx="18389689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2" name="AutoShape 32"/>
          <p:cNvSpPr/>
          <p:nvPr/>
        </p:nvSpPr>
        <p:spPr>
          <a:xfrm rot="5389320">
            <a:off x="-50844" y="1711100"/>
            <a:ext cx="18389689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3" name="AutoShape 33"/>
          <p:cNvSpPr/>
          <p:nvPr/>
        </p:nvSpPr>
        <p:spPr>
          <a:xfrm rot="5389320">
            <a:off x="-50844" y="2364238"/>
            <a:ext cx="18389689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4" name="AutoShape 34"/>
          <p:cNvSpPr/>
          <p:nvPr/>
        </p:nvSpPr>
        <p:spPr>
          <a:xfrm rot="5389320">
            <a:off x="-50844" y="2973838"/>
            <a:ext cx="18389689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5" name="AutoShape 35"/>
          <p:cNvSpPr/>
          <p:nvPr/>
        </p:nvSpPr>
        <p:spPr>
          <a:xfrm rot="5389320">
            <a:off x="-50844" y="3583438"/>
            <a:ext cx="18389689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6" name="AutoShape 36"/>
          <p:cNvSpPr/>
          <p:nvPr/>
        </p:nvSpPr>
        <p:spPr>
          <a:xfrm rot="5389320">
            <a:off x="-50844" y="4236577"/>
            <a:ext cx="18389689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7" name="AutoShape 37"/>
          <p:cNvSpPr/>
          <p:nvPr/>
        </p:nvSpPr>
        <p:spPr>
          <a:xfrm rot="5389320">
            <a:off x="-50844" y="4889725"/>
            <a:ext cx="18389689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8" name="AutoShape 38"/>
          <p:cNvSpPr/>
          <p:nvPr/>
        </p:nvSpPr>
        <p:spPr>
          <a:xfrm rot="5389320">
            <a:off x="-50844" y="5477551"/>
            <a:ext cx="18389689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9" name="AutoShape 39"/>
          <p:cNvSpPr/>
          <p:nvPr/>
        </p:nvSpPr>
        <p:spPr>
          <a:xfrm rot="5389320">
            <a:off x="-50844" y="6087151"/>
            <a:ext cx="18389689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0" name="AutoShape 40"/>
          <p:cNvSpPr/>
          <p:nvPr/>
        </p:nvSpPr>
        <p:spPr>
          <a:xfrm rot="5389320">
            <a:off x="-50844" y="6740300"/>
            <a:ext cx="18389689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1" name="AutoShape 41"/>
          <p:cNvSpPr/>
          <p:nvPr/>
        </p:nvSpPr>
        <p:spPr>
          <a:xfrm rot="5389320">
            <a:off x="-50844" y="7393438"/>
            <a:ext cx="18389689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2" name="AutoShape 42"/>
          <p:cNvSpPr/>
          <p:nvPr/>
        </p:nvSpPr>
        <p:spPr>
          <a:xfrm rot="5389320">
            <a:off x="-50844" y="8046577"/>
            <a:ext cx="18389689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3" name="AutoShape 43"/>
          <p:cNvSpPr/>
          <p:nvPr/>
        </p:nvSpPr>
        <p:spPr>
          <a:xfrm rot="5389320">
            <a:off x="-50844" y="8656177"/>
            <a:ext cx="18389689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4" name="AutoShape 44"/>
          <p:cNvSpPr/>
          <p:nvPr/>
        </p:nvSpPr>
        <p:spPr>
          <a:xfrm rot="5389320">
            <a:off x="-50844" y="9309325"/>
            <a:ext cx="18389689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5" name="AutoShape 45"/>
          <p:cNvSpPr/>
          <p:nvPr/>
        </p:nvSpPr>
        <p:spPr>
          <a:xfrm rot="5389320">
            <a:off x="-50844" y="9962464"/>
            <a:ext cx="18389689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6" name="Freeform 46">
            <a:hlinkClick r:id="rId2" action="ppaction://hlinksldjump"/>
          </p:cNvPr>
          <p:cNvSpPr/>
          <p:nvPr/>
        </p:nvSpPr>
        <p:spPr>
          <a:xfrm>
            <a:off x="-40481" y="935822"/>
            <a:ext cx="18311546" cy="9372610"/>
          </a:xfrm>
          <a:custGeom>
            <a:avLst/>
            <a:gdLst/>
            <a:ahLst/>
            <a:cxnLst/>
            <a:rect l="l" t="t" r="r" b="b"/>
            <a:pathLst>
              <a:path w="18311546" h="9372610">
                <a:moveTo>
                  <a:pt x="0" y="0"/>
                </a:moveTo>
                <a:lnTo>
                  <a:pt x="18311546" y="0"/>
                </a:lnTo>
                <a:lnTo>
                  <a:pt x="18311546" y="9372609"/>
                </a:lnTo>
                <a:lnTo>
                  <a:pt x="0" y="937260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7" name="Freeform 47"/>
          <p:cNvSpPr/>
          <p:nvPr/>
        </p:nvSpPr>
        <p:spPr>
          <a:xfrm>
            <a:off x="-2115" y="964140"/>
            <a:ext cx="18311546" cy="9344292"/>
          </a:xfrm>
          <a:custGeom>
            <a:avLst/>
            <a:gdLst/>
            <a:ahLst/>
            <a:cxnLst/>
            <a:rect l="l" t="t" r="r" b="b"/>
            <a:pathLst>
              <a:path w="18311546" h="9344292">
                <a:moveTo>
                  <a:pt x="0" y="0"/>
                </a:moveTo>
                <a:lnTo>
                  <a:pt x="18311546" y="0"/>
                </a:lnTo>
                <a:lnTo>
                  <a:pt x="18311546" y="9344291"/>
                </a:lnTo>
                <a:lnTo>
                  <a:pt x="0" y="934429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8" name="Freeform 48">
            <a:hlinkClick r:id="rId7" action="ppaction://hlinksldjump"/>
          </p:cNvPr>
          <p:cNvSpPr/>
          <p:nvPr/>
        </p:nvSpPr>
        <p:spPr>
          <a:xfrm>
            <a:off x="-21431" y="964140"/>
            <a:ext cx="18330862" cy="9344292"/>
          </a:xfrm>
          <a:custGeom>
            <a:avLst/>
            <a:gdLst/>
            <a:ahLst/>
            <a:cxnLst/>
            <a:rect l="l" t="t" r="r" b="b"/>
            <a:pathLst>
              <a:path w="18330862" h="9344292">
                <a:moveTo>
                  <a:pt x="0" y="0"/>
                </a:moveTo>
                <a:lnTo>
                  <a:pt x="18330862" y="0"/>
                </a:lnTo>
                <a:lnTo>
                  <a:pt x="18330862" y="9344291"/>
                </a:lnTo>
                <a:lnTo>
                  <a:pt x="0" y="934429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49" name="Freeform 49">
            <a:hlinkClick r:id="rId10" action="ppaction://hlinksldjump"/>
          </p:cNvPr>
          <p:cNvSpPr/>
          <p:nvPr/>
        </p:nvSpPr>
        <p:spPr>
          <a:xfrm>
            <a:off x="-2124" y="965225"/>
            <a:ext cx="18292229" cy="9343206"/>
          </a:xfrm>
          <a:custGeom>
            <a:avLst/>
            <a:gdLst/>
            <a:ahLst/>
            <a:cxnLst/>
            <a:rect l="l" t="t" r="r" b="b"/>
            <a:pathLst>
              <a:path w="18292229" h="9343206">
                <a:moveTo>
                  <a:pt x="0" y="0"/>
                </a:moveTo>
                <a:lnTo>
                  <a:pt x="18292229" y="0"/>
                </a:lnTo>
                <a:lnTo>
                  <a:pt x="18292229" y="9343206"/>
                </a:lnTo>
                <a:lnTo>
                  <a:pt x="0" y="934320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grpSp>
        <p:nvGrpSpPr>
          <p:cNvPr id="57" name="Group 57"/>
          <p:cNvGrpSpPr/>
          <p:nvPr/>
        </p:nvGrpSpPr>
        <p:grpSpPr>
          <a:xfrm>
            <a:off x="4035219" y="-74324"/>
            <a:ext cx="2339578" cy="2254501"/>
            <a:chOff x="0" y="0"/>
            <a:chExt cx="3119438" cy="3006001"/>
          </a:xfrm>
        </p:grpSpPr>
        <p:sp>
          <p:nvSpPr>
            <p:cNvPr id="58" name="Freeform 58" descr="Demon Slayer: Kimetsu no Yaiba Hashira / Pillar Stickers 2 Inch Die-cut |  Shopee Philippines"/>
            <p:cNvSpPr/>
            <p:nvPr/>
          </p:nvSpPr>
          <p:spPr>
            <a:xfrm>
              <a:off x="0" y="0"/>
              <a:ext cx="3119501" cy="3005963"/>
            </a:xfrm>
            <a:custGeom>
              <a:avLst/>
              <a:gdLst/>
              <a:ahLst/>
              <a:cxnLst/>
              <a:rect l="l" t="t" r="r" b="b"/>
              <a:pathLst>
                <a:path w="3119501" h="3005963">
                  <a:moveTo>
                    <a:pt x="0" y="0"/>
                  </a:moveTo>
                  <a:lnTo>
                    <a:pt x="3119501" y="0"/>
                  </a:lnTo>
                  <a:lnTo>
                    <a:pt x="3119501" y="3005963"/>
                  </a:lnTo>
                  <a:lnTo>
                    <a:pt x="0" y="30059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l="-209879" t="-216108" r="-27509" b="-34023"/>
              </a:stretch>
            </a:blipFill>
          </p:spPr>
        </p:sp>
      </p:grpSp>
      <p:grpSp>
        <p:nvGrpSpPr>
          <p:cNvPr id="59" name="Group 59"/>
          <p:cNvGrpSpPr/>
          <p:nvPr/>
        </p:nvGrpSpPr>
        <p:grpSpPr>
          <a:xfrm>
            <a:off x="465325" y="-114710"/>
            <a:ext cx="2356275" cy="2314204"/>
            <a:chOff x="0" y="0"/>
            <a:chExt cx="3141701" cy="3085605"/>
          </a:xfrm>
        </p:grpSpPr>
        <p:sp>
          <p:nvSpPr>
            <p:cNvPr id="60" name="Freeform 60" descr="Demon Slayer: Kimetsu no Yaiba Hashira / Pillar Stickers 2 Inch Die-cut |  Shopee Philippines"/>
            <p:cNvSpPr/>
            <p:nvPr/>
          </p:nvSpPr>
          <p:spPr>
            <a:xfrm>
              <a:off x="0" y="0"/>
              <a:ext cx="3141726" cy="3085592"/>
            </a:xfrm>
            <a:custGeom>
              <a:avLst/>
              <a:gdLst/>
              <a:ahLst/>
              <a:cxnLst/>
              <a:rect l="l" t="t" r="r" b="b"/>
              <a:pathLst>
                <a:path w="3141726" h="3085592">
                  <a:moveTo>
                    <a:pt x="0" y="0"/>
                  </a:moveTo>
                  <a:lnTo>
                    <a:pt x="3141726" y="0"/>
                  </a:lnTo>
                  <a:lnTo>
                    <a:pt x="3141726" y="3085592"/>
                  </a:lnTo>
                  <a:lnTo>
                    <a:pt x="0" y="30855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l="-31066" t="-204969" r="-200309" b="-32434"/>
              </a:stretch>
            </a:blipFill>
          </p:spPr>
        </p:sp>
      </p:grpSp>
      <p:sp>
        <p:nvSpPr>
          <p:cNvPr id="61" name="Freeform 61" descr="Arrow Right with solid fill"/>
          <p:cNvSpPr/>
          <p:nvPr/>
        </p:nvSpPr>
        <p:spPr>
          <a:xfrm flipH="1">
            <a:off x="207693" y="1858870"/>
            <a:ext cx="406746" cy="486575"/>
          </a:xfrm>
          <a:custGeom>
            <a:avLst/>
            <a:gdLst/>
            <a:ahLst/>
            <a:cxnLst/>
            <a:rect l="l" t="t" r="r" b="b"/>
            <a:pathLst>
              <a:path w="406746" h="486575">
                <a:moveTo>
                  <a:pt x="406746" y="0"/>
                </a:moveTo>
                <a:lnTo>
                  <a:pt x="0" y="0"/>
                </a:lnTo>
                <a:lnTo>
                  <a:pt x="0" y="486576"/>
                </a:lnTo>
                <a:lnTo>
                  <a:pt x="406746" y="486576"/>
                </a:lnTo>
                <a:lnTo>
                  <a:pt x="406746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-9811" r="-9814"/>
            </a:stretch>
          </a:blipFill>
        </p:spPr>
      </p:sp>
      <p:sp>
        <p:nvSpPr>
          <p:cNvPr id="62" name="Freeform 62" descr="Arrow Right with solid fill"/>
          <p:cNvSpPr/>
          <p:nvPr/>
        </p:nvSpPr>
        <p:spPr>
          <a:xfrm>
            <a:off x="676342" y="1858480"/>
            <a:ext cx="416909" cy="486575"/>
          </a:xfrm>
          <a:custGeom>
            <a:avLst/>
            <a:gdLst/>
            <a:ahLst/>
            <a:cxnLst/>
            <a:rect l="l" t="t" r="r" b="b"/>
            <a:pathLst>
              <a:path w="416909" h="486575">
                <a:moveTo>
                  <a:pt x="0" y="0"/>
                </a:moveTo>
                <a:lnTo>
                  <a:pt x="416909" y="0"/>
                </a:lnTo>
                <a:lnTo>
                  <a:pt x="416909" y="486575"/>
                </a:lnTo>
                <a:lnTo>
                  <a:pt x="0" y="48657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-8355" r="-8355"/>
            </a:stretch>
          </a:blipFill>
        </p:spPr>
      </p:sp>
      <p:grpSp>
        <p:nvGrpSpPr>
          <p:cNvPr id="63" name="Group 63"/>
          <p:cNvGrpSpPr/>
          <p:nvPr/>
        </p:nvGrpSpPr>
        <p:grpSpPr>
          <a:xfrm>
            <a:off x="1638186" y="1838916"/>
            <a:ext cx="15803804" cy="565375"/>
            <a:chOff x="0" y="0"/>
            <a:chExt cx="21071738" cy="753834"/>
          </a:xfrm>
        </p:grpSpPr>
        <p:sp>
          <p:nvSpPr>
            <p:cNvPr id="64" name="Freeform 64"/>
            <p:cNvSpPr/>
            <p:nvPr/>
          </p:nvSpPr>
          <p:spPr>
            <a:xfrm>
              <a:off x="28575" y="28575"/>
              <a:ext cx="21014689" cy="696722"/>
            </a:xfrm>
            <a:custGeom>
              <a:avLst/>
              <a:gdLst/>
              <a:ahLst/>
              <a:cxnLst/>
              <a:rect l="l" t="t" r="r" b="b"/>
              <a:pathLst>
                <a:path w="21014689" h="696722">
                  <a:moveTo>
                    <a:pt x="0" y="348361"/>
                  </a:moveTo>
                  <a:cubicBezTo>
                    <a:pt x="0" y="155956"/>
                    <a:pt x="168275" y="0"/>
                    <a:pt x="375920" y="0"/>
                  </a:cubicBezTo>
                  <a:lnTo>
                    <a:pt x="20638770" y="0"/>
                  </a:lnTo>
                  <a:cubicBezTo>
                    <a:pt x="20846414" y="0"/>
                    <a:pt x="21014689" y="155956"/>
                    <a:pt x="21014689" y="348361"/>
                  </a:cubicBezTo>
                  <a:cubicBezTo>
                    <a:pt x="21014689" y="540766"/>
                    <a:pt x="20846414" y="696722"/>
                    <a:pt x="20638770" y="696722"/>
                  </a:cubicBezTo>
                  <a:lnTo>
                    <a:pt x="375920" y="696722"/>
                  </a:lnTo>
                  <a:cubicBezTo>
                    <a:pt x="168275" y="696722"/>
                    <a:pt x="0" y="540766"/>
                    <a:pt x="0" y="348361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65" name="Freeform 65"/>
            <p:cNvSpPr/>
            <p:nvPr/>
          </p:nvSpPr>
          <p:spPr>
            <a:xfrm>
              <a:off x="0" y="0"/>
              <a:ext cx="21071839" cy="753872"/>
            </a:xfrm>
            <a:custGeom>
              <a:avLst/>
              <a:gdLst/>
              <a:ahLst/>
              <a:cxnLst/>
              <a:rect l="l" t="t" r="r" b="b"/>
              <a:pathLst>
                <a:path w="21071839" h="753872">
                  <a:moveTo>
                    <a:pt x="0" y="376936"/>
                  </a:moveTo>
                  <a:cubicBezTo>
                    <a:pt x="0" y="166751"/>
                    <a:pt x="183134" y="0"/>
                    <a:pt x="404495" y="0"/>
                  </a:cubicBezTo>
                  <a:lnTo>
                    <a:pt x="20667345" y="0"/>
                  </a:lnTo>
                  <a:lnTo>
                    <a:pt x="20667345" y="28575"/>
                  </a:lnTo>
                  <a:lnTo>
                    <a:pt x="20667345" y="0"/>
                  </a:lnTo>
                  <a:cubicBezTo>
                    <a:pt x="20888579" y="0"/>
                    <a:pt x="21071839" y="166751"/>
                    <a:pt x="21071839" y="376936"/>
                  </a:cubicBezTo>
                  <a:lnTo>
                    <a:pt x="21043264" y="376936"/>
                  </a:lnTo>
                  <a:lnTo>
                    <a:pt x="21071839" y="376936"/>
                  </a:lnTo>
                  <a:lnTo>
                    <a:pt x="21043264" y="376936"/>
                  </a:lnTo>
                  <a:lnTo>
                    <a:pt x="21071839" y="376936"/>
                  </a:lnTo>
                  <a:cubicBezTo>
                    <a:pt x="21071839" y="587121"/>
                    <a:pt x="20888706" y="753872"/>
                    <a:pt x="20667345" y="753872"/>
                  </a:cubicBezTo>
                  <a:lnTo>
                    <a:pt x="20667345" y="725297"/>
                  </a:lnTo>
                  <a:lnTo>
                    <a:pt x="20667345" y="753872"/>
                  </a:lnTo>
                  <a:lnTo>
                    <a:pt x="404495" y="753872"/>
                  </a:lnTo>
                  <a:lnTo>
                    <a:pt x="404495" y="725297"/>
                  </a:lnTo>
                  <a:lnTo>
                    <a:pt x="404495" y="753872"/>
                  </a:lnTo>
                  <a:cubicBezTo>
                    <a:pt x="183134" y="753872"/>
                    <a:pt x="0" y="587121"/>
                    <a:pt x="0" y="376936"/>
                  </a:cubicBezTo>
                  <a:lnTo>
                    <a:pt x="28575" y="376936"/>
                  </a:lnTo>
                  <a:lnTo>
                    <a:pt x="0" y="376936"/>
                  </a:lnTo>
                  <a:moveTo>
                    <a:pt x="57150" y="376936"/>
                  </a:moveTo>
                  <a:lnTo>
                    <a:pt x="28575" y="376936"/>
                  </a:lnTo>
                  <a:lnTo>
                    <a:pt x="57150" y="376936"/>
                  </a:lnTo>
                  <a:cubicBezTo>
                    <a:pt x="57150" y="551561"/>
                    <a:pt x="210566" y="696722"/>
                    <a:pt x="404495" y="696722"/>
                  </a:cubicBezTo>
                  <a:lnTo>
                    <a:pt x="20667345" y="696722"/>
                  </a:lnTo>
                  <a:cubicBezTo>
                    <a:pt x="20861274" y="696722"/>
                    <a:pt x="21014689" y="551561"/>
                    <a:pt x="21014689" y="376936"/>
                  </a:cubicBezTo>
                  <a:cubicBezTo>
                    <a:pt x="21014689" y="202311"/>
                    <a:pt x="20861147" y="57150"/>
                    <a:pt x="20667218" y="57150"/>
                  </a:cubicBezTo>
                  <a:lnTo>
                    <a:pt x="404495" y="57150"/>
                  </a:lnTo>
                  <a:lnTo>
                    <a:pt x="404495" y="28575"/>
                  </a:lnTo>
                  <a:lnTo>
                    <a:pt x="404495" y="57150"/>
                  </a:lnTo>
                  <a:cubicBezTo>
                    <a:pt x="210566" y="57150"/>
                    <a:pt x="57150" y="202311"/>
                    <a:pt x="57150" y="376936"/>
                  </a:cubicBezTo>
                  <a:close/>
                </a:path>
              </a:pathLst>
            </a:custGeom>
            <a:solidFill>
              <a:srgbClr val="1E212D"/>
            </a:solidFill>
          </p:spPr>
        </p:sp>
      </p:grpSp>
      <p:grpSp>
        <p:nvGrpSpPr>
          <p:cNvPr id="66" name="Group 66"/>
          <p:cNvGrpSpPr/>
          <p:nvPr/>
        </p:nvGrpSpPr>
        <p:grpSpPr>
          <a:xfrm>
            <a:off x="17564957" y="1892551"/>
            <a:ext cx="443951" cy="434740"/>
            <a:chOff x="0" y="0"/>
            <a:chExt cx="591934" cy="579653"/>
          </a:xfrm>
        </p:grpSpPr>
        <p:sp>
          <p:nvSpPr>
            <p:cNvPr id="67" name="Freeform 67"/>
            <p:cNvSpPr/>
            <p:nvPr/>
          </p:nvSpPr>
          <p:spPr>
            <a:xfrm>
              <a:off x="28575" y="28575"/>
              <a:ext cx="534670" cy="522478"/>
            </a:xfrm>
            <a:custGeom>
              <a:avLst/>
              <a:gdLst/>
              <a:ahLst/>
              <a:cxnLst/>
              <a:rect l="l" t="t" r="r" b="b"/>
              <a:pathLst>
                <a:path w="534670" h="522478">
                  <a:moveTo>
                    <a:pt x="0" y="261239"/>
                  </a:moveTo>
                  <a:cubicBezTo>
                    <a:pt x="0" y="116967"/>
                    <a:pt x="119761" y="0"/>
                    <a:pt x="267335" y="0"/>
                  </a:cubicBezTo>
                  <a:cubicBezTo>
                    <a:pt x="414909" y="0"/>
                    <a:pt x="534670" y="116967"/>
                    <a:pt x="534670" y="261239"/>
                  </a:cubicBezTo>
                  <a:cubicBezTo>
                    <a:pt x="534670" y="405511"/>
                    <a:pt x="415036" y="522478"/>
                    <a:pt x="267335" y="522478"/>
                  </a:cubicBezTo>
                  <a:cubicBezTo>
                    <a:pt x="119634" y="522478"/>
                    <a:pt x="0" y="405511"/>
                    <a:pt x="0" y="26123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8" name="Freeform 68"/>
            <p:cNvSpPr/>
            <p:nvPr/>
          </p:nvSpPr>
          <p:spPr>
            <a:xfrm>
              <a:off x="0" y="0"/>
              <a:ext cx="591947" cy="579628"/>
            </a:xfrm>
            <a:custGeom>
              <a:avLst/>
              <a:gdLst/>
              <a:ahLst/>
              <a:cxnLst/>
              <a:rect l="l" t="t" r="r" b="b"/>
              <a:pathLst>
                <a:path w="591947" h="579628">
                  <a:moveTo>
                    <a:pt x="0" y="289814"/>
                  </a:moveTo>
                  <a:cubicBezTo>
                    <a:pt x="0" y="129159"/>
                    <a:pt x="133096" y="0"/>
                    <a:pt x="295910" y="0"/>
                  </a:cubicBezTo>
                  <a:lnTo>
                    <a:pt x="295910" y="28575"/>
                  </a:lnTo>
                  <a:lnTo>
                    <a:pt x="295910" y="0"/>
                  </a:lnTo>
                  <a:cubicBezTo>
                    <a:pt x="458724" y="0"/>
                    <a:pt x="591820" y="129159"/>
                    <a:pt x="591820" y="289814"/>
                  </a:cubicBezTo>
                  <a:lnTo>
                    <a:pt x="563372" y="289814"/>
                  </a:lnTo>
                  <a:lnTo>
                    <a:pt x="591947" y="289814"/>
                  </a:lnTo>
                  <a:cubicBezTo>
                    <a:pt x="591947" y="450469"/>
                    <a:pt x="458851" y="579628"/>
                    <a:pt x="296037" y="579628"/>
                  </a:cubicBezTo>
                  <a:lnTo>
                    <a:pt x="296037" y="551053"/>
                  </a:lnTo>
                  <a:lnTo>
                    <a:pt x="296037" y="579628"/>
                  </a:lnTo>
                  <a:cubicBezTo>
                    <a:pt x="133096" y="579628"/>
                    <a:pt x="0" y="450469"/>
                    <a:pt x="0" y="289814"/>
                  </a:cubicBezTo>
                  <a:lnTo>
                    <a:pt x="28575" y="289814"/>
                  </a:lnTo>
                  <a:lnTo>
                    <a:pt x="57150" y="289814"/>
                  </a:lnTo>
                  <a:lnTo>
                    <a:pt x="28575" y="289814"/>
                  </a:lnTo>
                  <a:lnTo>
                    <a:pt x="0" y="289814"/>
                  </a:lnTo>
                  <a:moveTo>
                    <a:pt x="57150" y="289814"/>
                  </a:moveTo>
                  <a:cubicBezTo>
                    <a:pt x="57150" y="305562"/>
                    <a:pt x="44323" y="318389"/>
                    <a:pt x="28575" y="318389"/>
                  </a:cubicBezTo>
                  <a:cubicBezTo>
                    <a:pt x="12827" y="318389"/>
                    <a:pt x="0" y="305562"/>
                    <a:pt x="0" y="289814"/>
                  </a:cubicBezTo>
                  <a:cubicBezTo>
                    <a:pt x="0" y="274066"/>
                    <a:pt x="12827" y="261239"/>
                    <a:pt x="28575" y="261239"/>
                  </a:cubicBezTo>
                  <a:cubicBezTo>
                    <a:pt x="44323" y="261239"/>
                    <a:pt x="57150" y="274066"/>
                    <a:pt x="57150" y="289814"/>
                  </a:cubicBezTo>
                  <a:cubicBezTo>
                    <a:pt x="57150" y="417703"/>
                    <a:pt x="163449" y="522478"/>
                    <a:pt x="295910" y="522478"/>
                  </a:cubicBezTo>
                  <a:cubicBezTo>
                    <a:pt x="428371" y="522478"/>
                    <a:pt x="534670" y="417703"/>
                    <a:pt x="534670" y="289814"/>
                  </a:cubicBezTo>
                  <a:cubicBezTo>
                    <a:pt x="534670" y="161925"/>
                    <a:pt x="428498" y="57150"/>
                    <a:pt x="295910" y="57150"/>
                  </a:cubicBezTo>
                  <a:lnTo>
                    <a:pt x="295910" y="28575"/>
                  </a:lnTo>
                  <a:lnTo>
                    <a:pt x="295910" y="57150"/>
                  </a:lnTo>
                  <a:cubicBezTo>
                    <a:pt x="163449" y="57150"/>
                    <a:pt x="57150" y="161925"/>
                    <a:pt x="57150" y="289814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69" name="AutoShape 69"/>
          <p:cNvSpPr/>
          <p:nvPr/>
        </p:nvSpPr>
        <p:spPr>
          <a:xfrm rot="10740">
            <a:off x="-28623" y="2518791"/>
            <a:ext cx="18325919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0" name="AutoShape 70"/>
          <p:cNvSpPr/>
          <p:nvPr/>
        </p:nvSpPr>
        <p:spPr>
          <a:xfrm rot="-10920">
            <a:off x="-9306" y="9760353"/>
            <a:ext cx="18306612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1" name="Freeform 71" descr="Close with solid fill"/>
          <p:cNvSpPr/>
          <p:nvPr/>
        </p:nvSpPr>
        <p:spPr>
          <a:xfrm>
            <a:off x="3423961" y="1171099"/>
            <a:ext cx="406851" cy="406851"/>
          </a:xfrm>
          <a:custGeom>
            <a:avLst/>
            <a:gdLst/>
            <a:ahLst/>
            <a:cxnLst/>
            <a:rect l="l" t="t" r="r" b="b"/>
            <a:pathLst>
              <a:path w="406851" h="406851">
                <a:moveTo>
                  <a:pt x="0" y="0"/>
                </a:moveTo>
                <a:lnTo>
                  <a:pt x="406851" y="0"/>
                </a:lnTo>
                <a:lnTo>
                  <a:pt x="406851" y="406851"/>
                </a:lnTo>
                <a:lnTo>
                  <a:pt x="0" y="406851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72" name="Freeform 72" descr="Close with solid fill"/>
          <p:cNvSpPr/>
          <p:nvPr/>
        </p:nvSpPr>
        <p:spPr>
          <a:xfrm>
            <a:off x="6805336" y="1171108"/>
            <a:ext cx="406851" cy="406851"/>
          </a:xfrm>
          <a:custGeom>
            <a:avLst/>
            <a:gdLst/>
            <a:ahLst/>
            <a:cxnLst/>
            <a:rect l="l" t="t" r="r" b="b"/>
            <a:pathLst>
              <a:path w="406851" h="406851">
                <a:moveTo>
                  <a:pt x="0" y="0"/>
                </a:moveTo>
                <a:lnTo>
                  <a:pt x="406851" y="0"/>
                </a:lnTo>
                <a:lnTo>
                  <a:pt x="406851" y="406851"/>
                </a:lnTo>
                <a:lnTo>
                  <a:pt x="0" y="406851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73" name="Freeform 73" descr="Close with solid fill"/>
          <p:cNvSpPr/>
          <p:nvPr/>
        </p:nvSpPr>
        <p:spPr>
          <a:xfrm>
            <a:off x="10247700" y="1189873"/>
            <a:ext cx="406851" cy="406851"/>
          </a:xfrm>
          <a:custGeom>
            <a:avLst/>
            <a:gdLst/>
            <a:ahLst/>
            <a:cxnLst/>
            <a:rect l="l" t="t" r="r" b="b"/>
            <a:pathLst>
              <a:path w="406851" h="406851">
                <a:moveTo>
                  <a:pt x="0" y="0"/>
                </a:moveTo>
                <a:lnTo>
                  <a:pt x="406851" y="0"/>
                </a:lnTo>
                <a:lnTo>
                  <a:pt x="406851" y="406850"/>
                </a:lnTo>
                <a:lnTo>
                  <a:pt x="0" y="406850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74" name="Freeform 74" descr="Close with solid fill"/>
          <p:cNvSpPr/>
          <p:nvPr/>
        </p:nvSpPr>
        <p:spPr>
          <a:xfrm>
            <a:off x="13574020" y="1158916"/>
            <a:ext cx="406851" cy="406851"/>
          </a:xfrm>
          <a:custGeom>
            <a:avLst/>
            <a:gdLst/>
            <a:ahLst/>
            <a:cxnLst/>
            <a:rect l="l" t="t" r="r" b="b"/>
            <a:pathLst>
              <a:path w="406851" h="406851">
                <a:moveTo>
                  <a:pt x="0" y="0"/>
                </a:moveTo>
                <a:lnTo>
                  <a:pt x="406851" y="0"/>
                </a:lnTo>
                <a:lnTo>
                  <a:pt x="406851" y="406851"/>
                </a:lnTo>
                <a:lnTo>
                  <a:pt x="0" y="406851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75" name="Freeform 75" descr="Close with solid fill"/>
          <p:cNvSpPr/>
          <p:nvPr/>
        </p:nvSpPr>
        <p:spPr>
          <a:xfrm>
            <a:off x="17013698" y="1173613"/>
            <a:ext cx="406851" cy="406851"/>
          </a:xfrm>
          <a:custGeom>
            <a:avLst/>
            <a:gdLst/>
            <a:ahLst/>
            <a:cxnLst/>
            <a:rect l="l" t="t" r="r" b="b"/>
            <a:pathLst>
              <a:path w="406851" h="406851">
                <a:moveTo>
                  <a:pt x="0" y="0"/>
                </a:moveTo>
                <a:lnTo>
                  <a:pt x="406851" y="0"/>
                </a:lnTo>
                <a:lnTo>
                  <a:pt x="406851" y="406851"/>
                </a:lnTo>
                <a:lnTo>
                  <a:pt x="0" y="406851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grpSp>
        <p:nvGrpSpPr>
          <p:cNvPr id="76" name="Group 76"/>
          <p:cNvGrpSpPr/>
          <p:nvPr/>
        </p:nvGrpSpPr>
        <p:grpSpPr>
          <a:xfrm>
            <a:off x="1761153" y="1848955"/>
            <a:ext cx="15803804" cy="565375"/>
            <a:chOff x="0" y="0"/>
            <a:chExt cx="21071738" cy="753834"/>
          </a:xfrm>
        </p:grpSpPr>
        <p:sp>
          <p:nvSpPr>
            <p:cNvPr id="77" name="Freeform 77"/>
            <p:cNvSpPr/>
            <p:nvPr/>
          </p:nvSpPr>
          <p:spPr>
            <a:xfrm>
              <a:off x="28575" y="28575"/>
              <a:ext cx="21014689" cy="696722"/>
            </a:xfrm>
            <a:custGeom>
              <a:avLst/>
              <a:gdLst/>
              <a:ahLst/>
              <a:cxnLst/>
              <a:rect l="l" t="t" r="r" b="b"/>
              <a:pathLst>
                <a:path w="21014689" h="696722">
                  <a:moveTo>
                    <a:pt x="0" y="348361"/>
                  </a:moveTo>
                  <a:cubicBezTo>
                    <a:pt x="0" y="155956"/>
                    <a:pt x="168275" y="0"/>
                    <a:pt x="375920" y="0"/>
                  </a:cubicBezTo>
                  <a:lnTo>
                    <a:pt x="20638770" y="0"/>
                  </a:lnTo>
                  <a:cubicBezTo>
                    <a:pt x="20846414" y="0"/>
                    <a:pt x="21014689" y="155956"/>
                    <a:pt x="21014689" y="348361"/>
                  </a:cubicBezTo>
                  <a:cubicBezTo>
                    <a:pt x="21014689" y="540766"/>
                    <a:pt x="20846414" y="696722"/>
                    <a:pt x="20638770" y="696722"/>
                  </a:cubicBezTo>
                  <a:lnTo>
                    <a:pt x="375920" y="696722"/>
                  </a:lnTo>
                  <a:cubicBezTo>
                    <a:pt x="168275" y="696722"/>
                    <a:pt x="0" y="540766"/>
                    <a:pt x="0" y="348361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78" name="Freeform 78"/>
            <p:cNvSpPr/>
            <p:nvPr/>
          </p:nvSpPr>
          <p:spPr>
            <a:xfrm>
              <a:off x="0" y="0"/>
              <a:ext cx="21071839" cy="753872"/>
            </a:xfrm>
            <a:custGeom>
              <a:avLst/>
              <a:gdLst/>
              <a:ahLst/>
              <a:cxnLst/>
              <a:rect l="l" t="t" r="r" b="b"/>
              <a:pathLst>
                <a:path w="21071839" h="753872">
                  <a:moveTo>
                    <a:pt x="0" y="376936"/>
                  </a:moveTo>
                  <a:cubicBezTo>
                    <a:pt x="0" y="166751"/>
                    <a:pt x="183134" y="0"/>
                    <a:pt x="404495" y="0"/>
                  </a:cubicBezTo>
                  <a:lnTo>
                    <a:pt x="20667345" y="0"/>
                  </a:lnTo>
                  <a:lnTo>
                    <a:pt x="20667345" y="28575"/>
                  </a:lnTo>
                  <a:lnTo>
                    <a:pt x="20667345" y="0"/>
                  </a:lnTo>
                  <a:cubicBezTo>
                    <a:pt x="20888579" y="0"/>
                    <a:pt x="21071839" y="166751"/>
                    <a:pt x="21071839" y="376936"/>
                  </a:cubicBezTo>
                  <a:lnTo>
                    <a:pt x="21043264" y="376936"/>
                  </a:lnTo>
                  <a:lnTo>
                    <a:pt x="21071839" y="376936"/>
                  </a:lnTo>
                  <a:lnTo>
                    <a:pt x="21043264" y="376936"/>
                  </a:lnTo>
                  <a:lnTo>
                    <a:pt x="21071839" y="376936"/>
                  </a:lnTo>
                  <a:cubicBezTo>
                    <a:pt x="21071839" y="587121"/>
                    <a:pt x="20888706" y="753872"/>
                    <a:pt x="20667345" y="753872"/>
                  </a:cubicBezTo>
                  <a:lnTo>
                    <a:pt x="20667345" y="725297"/>
                  </a:lnTo>
                  <a:lnTo>
                    <a:pt x="20667345" y="753872"/>
                  </a:lnTo>
                  <a:lnTo>
                    <a:pt x="404495" y="753872"/>
                  </a:lnTo>
                  <a:lnTo>
                    <a:pt x="404495" y="725297"/>
                  </a:lnTo>
                  <a:lnTo>
                    <a:pt x="404495" y="753872"/>
                  </a:lnTo>
                  <a:cubicBezTo>
                    <a:pt x="183134" y="753872"/>
                    <a:pt x="0" y="587121"/>
                    <a:pt x="0" y="376936"/>
                  </a:cubicBezTo>
                  <a:lnTo>
                    <a:pt x="28575" y="376936"/>
                  </a:lnTo>
                  <a:lnTo>
                    <a:pt x="0" y="376936"/>
                  </a:lnTo>
                  <a:moveTo>
                    <a:pt x="57150" y="376936"/>
                  </a:moveTo>
                  <a:lnTo>
                    <a:pt x="28575" y="376936"/>
                  </a:lnTo>
                  <a:lnTo>
                    <a:pt x="57150" y="376936"/>
                  </a:lnTo>
                  <a:cubicBezTo>
                    <a:pt x="57150" y="551561"/>
                    <a:pt x="210566" y="696722"/>
                    <a:pt x="404495" y="696722"/>
                  </a:cubicBezTo>
                  <a:lnTo>
                    <a:pt x="20667345" y="696722"/>
                  </a:lnTo>
                  <a:cubicBezTo>
                    <a:pt x="20861274" y="696722"/>
                    <a:pt x="21014689" y="551561"/>
                    <a:pt x="21014689" y="376936"/>
                  </a:cubicBezTo>
                  <a:cubicBezTo>
                    <a:pt x="21014689" y="202311"/>
                    <a:pt x="20861147" y="57150"/>
                    <a:pt x="20667218" y="57150"/>
                  </a:cubicBezTo>
                  <a:lnTo>
                    <a:pt x="404495" y="57150"/>
                  </a:lnTo>
                  <a:lnTo>
                    <a:pt x="404495" y="28575"/>
                  </a:lnTo>
                  <a:lnTo>
                    <a:pt x="404495" y="57150"/>
                  </a:lnTo>
                  <a:cubicBezTo>
                    <a:pt x="210566" y="57150"/>
                    <a:pt x="57150" y="202311"/>
                    <a:pt x="57150" y="37693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79" name="TextBox 79"/>
          <p:cNvSpPr txBox="1"/>
          <p:nvPr/>
        </p:nvSpPr>
        <p:spPr>
          <a:xfrm>
            <a:off x="1987346" y="1850655"/>
            <a:ext cx="11405620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9"/>
              </a:lnSpc>
            </a:pPr>
            <a:r>
              <a:rPr lang="en-US" sz="3499" b="1" dirty="0" err="1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テクノロジースタック</a:t>
            </a:r>
            <a:r>
              <a:rPr lang="en-US" sz="3499" b="1" dirty="0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 TECHNOLOGY STACK</a:t>
            </a:r>
          </a:p>
        </p:txBody>
      </p:sp>
      <p:sp>
        <p:nvSpPr>
          <p:cNvPr id="80" name="Freeform 80"/>
          <p:cNvSpPr/>
          <p:nvPr/>
        </p:nvSpPr>
        <p:spPr>
          <a:xfrm>
            <a:off x="1256660" y="1944990"/>
            <a:ext cx="298161" cy="313554"/>
          </a:xfrm>
          <a:custGeom>
            <a:avLst/>
            <a:gdLst/>
            <a:ahLst/>
            <a:cxnLst/>
            <a:rect l="l" t="t" r="r" b="b"/>
            <a:pathLst>
              <a:path w="298161" h="313554">
                <a:moveTo>
                  <a:pt x="0" y="0"/>
                </a:moveTo>
                <a:lnTo>
                  <a:pt x="298161" y="0"/>
                </a:lnTo>
                <a:lnTo>
                  <a:pt x="298161" y="313554"/>
                </a:lnTo>
                <a:lnTo>
                  <a:pt x="0" y="313554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81" name="Freeform 49">
            <a:extLst>
              <a:ext uri="{FF2B5EF4-FFF2-40B4-BE49-F238E27FC236}">
                <a16:creationId xmlns:a16="http://schemas.microsoft.com/office/drawing/2014/main" id="{F7446CD7-36AA-DED0-C716-0DDB52D75BB2}"/>
              </a:ext>
            </a:extLst>
          </p:cNvPr>
          <p:cNvSpPr/>
          <p:nvPr/>
        </p:nvSpPr>
        <p:spPr>
          <a:xfrm>
            <a:off x="-2115" y="951043"/>
            <a:ext cx="18311546" cy="9357389"/>
          </a:xfrm>
          <a:custGeom>
            <a:avLst/>
            <a:gdLst/>
            <a:ahLst/>
            <a:cxnLst/>
            <a:rect l="l" t="t" r="r" b="b"/>
            <a:pathLst>
              <a:path w="18311546" h="9357389">
                <a:moveTo>
                  <a:pt x="0" y="0"/>
                </a:moveTo>
                <a:lnTo>
                  <a:pt x="18311546" y="0"/>
                </a:lnTo>
                <a:lnTo>
                  <a:pt x="18311546" y="9357388"/>
                </a:lnTo>
                <a:lnTo>
                  <a:pt x="0" y="9357388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</p:sp>
      <p:grpSp>
        <p:nvGrpSpPr>
          <p:cNvPr id="55" name="Group 55"/>
          <p:cNvGrpSpPr/>
          <p:nvPr/>
        </p:nvGrpSpPr>
        <p:grpSpPr>
          <a:xfrm>
            <a:off x="7144741" y="86163"/>
            <a:ext cx="2311317" cy="1941509"/>
            <a:chOff x="0" y="0"/>
            <a:chExt cx="3081757" cy="2588679"/>
          </a:xfrm>
        </p:grpSpPr>
        <p:sp>
          <p:nvSpPr>
            <p:cNvPr id="56" name="Freeform 56" descr="Demon Slayer: Kimetsu no Yaiba Hashira / Pillar Stickers 2 Inch Die-cut |  Shopee Philippines"/>
            <p:cNvSpPr/>
            <p:nvPr/>
          </p:nvSpPr>
          <p:spPr>
            <a:xfrm>
              <a:off x="0" y="0"/>
              <a:ext cx="3081782" cy="2588641"/>
            </a:xfrm>
            <a:custGeom>
              <a:avLst/>
              <a:gdLst/>
              <a:ahLst/>
              <a:cxnLst/>
              <a:rect l="l" t="t" r="r" b="b"/>
              <a:pathLst>
                <a:path w="3081782" h="2588641">
                  <a:moveTo>
                    <a:pt x="0" y="0"/>
                  </a:moveTo>
                  <a:lnTo>
                    <a:pt x="3081782" y="0"/>
                  </a:lnTo>
                  <a:lnTo>
                    <a:pt x="3081782" y="2588641"/>
                  </a:lnTo>
                  <a:lnTo>
                    <a:pt x="0" y="25886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3"/>
              <a:stretch>
                <a:fillRect l="-29531" t="-185820" r="-241606" b="-156019"/>
              </a:stretch>
            </a:blipFill>
          </p:spPr>
        </p:sp>
      </p:grpSp>
      <p:sp>
        <p:nvSpPr>
          <p:cNvPr id="82" name="Freeform 74" descr="Close with solid fill">
            <a:extLst>
              <a:ext uri="{FF2B5EF4-FFF2-40B4-BE49-F238E27FC236}">
                <a16:creationId xmlns:a16="http://schemas.microsoft.com/office/drawing/2014/main" id="{C17FD8CD-E8CB-30A5-1E90-0BBB7C71F38F}"/>
              </a:ext>
            </a:extLst>
          </p:cNvPr>
          <p:cNvSpPr/>
          <p:nvPr/>
        </p:nvSpPr>
        <p:spPr>
          <a:xfrm>
            <a:off x="10126444" y="1163678"/>
            <a:ext cx="406851" cy="406851"/>
          </a:xfrm>
          <a:custGeom>
            <a:avLst/>
            <a:gdLst/>
            <a:ahLst/>
            <a:cxnLst/>
            <a:rect l="l" t="t" r="r" b="b"/>
            <a:pathLst>
              <a:path w="406851" h="406851">
                <a:moveTo>
                  <a:pt x="0" y="0"/>
                </a:moveTo>
                <a:lnTo>
                  <a:pt x="406851" y="0"/>
                </a:lnTo>
                <a:lnTo>
                  <a:pt x="406851" y="406851"/>
                </a:lnTo>
                <a:lnTo>
                  <a:pt x="0" y="406851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grpSp>
        <p:nvGrpSpPr>
          <p:cNvPr id="83" name="Group 51">
            <a:extLst>
              <a:ext uri="{FF2B5EF4-FFF2-40B4-BE49-F238E27FC236}">
                <a16:creationId xmlns:a16="http://schemas.microsoft.com/office/drawing/2014/main" id="{242F9287-1147-CFF7-D8A4-F4567E568297}"/>
              </a:ext>
            </a:extLst>
          </p:cNvPr>
          <p:cNvGrpSpPr/>
          <p:nvPr/>
        </p:nvGrpSpPr>
        <p:grpSpPr>
          <a:xfrm>
            <a:off x="465325" y="-114710"/>
            <a:ext cx="2356275" cy="2314204"/>
            <a:chOff x="0" y="0"/>
            <a:chExt cx="3141701" cy="3085605"/>
          </a:xfrm>
        </p:grpSpPr>
        <p:sp>
          <p:nvSpPr>
            <p:cNvPr id="84" name="Freeform 52" descr="Demon Slayer: Kimetsu no Yaiba Hashira / Pillar Stickers 2 Inch Die-cut |  Shopee Philippines">
              <a:extLst>
                <a:ext uri="{FF2B5EF4-FFF2-40B4-BE49-F238E27FC236}">
                  <a16:creationId xmlns:a16="http://schemas.microsoft.com/office/drawing/2014/main" id="{928E1D81-3857-01FF-E500-B1EDA6B0D6B7}"/>
                </a:ext>
              </a:extLst>
            </p:cNvPr>
            <p:cNvSpPr/>
            <p:nvPr/>
          </p:nvSpPr>
          <p:spPr>
            <a:xfrm>
              <a:off x="0" y="0"/>
              <a:ext cx="3141726" cy="3085592"/>
            </a:xfrm>
            <a:custGeom>
              <a:avLst/>
              <a:gdLst/>
              <a:ahLst/>
              <a:cxnLst/>
              <a:rect l="l" t="t" r="r" b="b"/>
              <a:pathLst>
                <a:path w="3141726" h="3085592">
                  <a:moveTo>
                    <a:pt x="0" y="0"/>
                  </a:moveTo>
                  <a:lnTo>
                    <a:pt x="3141726" y="0"/>
                  </a:lnTo>
                  <a:lnTo>
                    <a:pt x="3141726" y="3085592"/>
                  </a:lnTo>
                  <a:lnTo>
                    <a:pt x="0" y="30855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l="-31066" t="-204969" r="-200309" b="-32434"/>
              </a:stretch>
            </a:blipFill>
          </p:spPr>
        </p:sp>
      </p:grpSp>
      <p:sp>
        <p:nvSpPr>
          <p:cNvPr id="85" name="Freeform 66" descr="Arrow Right with solid fill">
            <a:extLst>
              <a:ext uri="{FF2B5EF4-FFF2-40B4-BE49-F238E27FC236}">
                <a16:creationId xmlns:a16="http://schemas.microsoft.com/office/drawing/2014/main" id="{54F4D45A-B8E1-3C2B-95B1-2E0A1FA82DAD}"/>
              </a:ext>
            </a:extLst>
          </p:cNvPr>
          <p:cNvSpPr/>
          <p:nvPr/>
        </p:nvSpPr>
        <p:spPr>
          <a:xfrm flipH="1">
            <a:off x="207693" y="1858870"/>
            <a:ext cx="406746" cy="486575"/>
          </a:xfrm>
          <a:custGeom>
            <a:avLst/>
            <a:gdLst/>
            <a:ahLst/>
            <a:cxnLst/>
            <a:rect l="l" t="t" r="r" b="b"/>
            <a:pathLst>
              <a:path w="406746" h="486575">
                <a:moveTo>
                  <a:pt x="406746" y="0"/>
                </a:moveTo>
                <a:lnTo>
                  <a:pt x="0" y="0"/>
                </a:lnTo>
                <a:lnTo>
                  <a:pt x="0" y="486576"/>
                </a:lnTo>
                <a:lnTo>
                  <a:pt x="406746" y="486576"/>
                </a:lnTo>
                <a:lnTo>
                  <a:pt x="406746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-9811" r="-9814"/>
            </a:stretch>
          </a:blipFill>
        </p:spPr>
      </p:sp>
      <p:sp>
        <p:nvSpPr>
          <p:cNvPr id="86" name="Freeform 67" descr="Arrow Right with solid fill">
            <a:extLst>
              <a:ext uri="{FF2B5EF4-FFF2-40B4-BE49-F238E27FC236}">
                <a16:creationId xmlns:a16="http://schemas.microsoft.com/office/drawing/2014/main" id="{2B2F4AB6-5C97-B71C-4DF7-86F7F31D5708}"/>
              </a:ext>
            </a:extLst>
          </p:cNvPr>
          <p:cNvSpPr/>
          <p:nvPr/>
        </p:nvSpPr>
        <p:spPr>
          <a:xfrm>
            <a:off x="676342" y="1858480"/>
            <a:ext cx="416909" cy="486575"/>
          </a:xfrm>
          <a:custGeom>
            <a:avLst/>
            <a:gdLst/>
            <a:ahLst/>
            <a:cxnLst/>
            <a:rect l="l" t="t" r="r" b="b"/>
            <a:pathLst>
              <a:path w="416909" h="486575">
                <a:moveTo>
                  <a:pt x="0" y="0"/>
                </a:moveTo>
                <a:lnTo>
                  <a:pt x="416909" y="0"/>
                </a:lnTo>
                <a:lnTo>
                  <a:pt x="416909" y="486575"/>
                </a:lnTo>
                <a:lnTo>
                  <a:pt x="0" y="486575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-8355" r="-8355"/>
            </a:stretch>
          </a:blipFill>
        </p:spPr>
      </p:sp>
      <p:grpSp>
        <p:nvGrpSpPr>
          <p:cNvPr id="87" name="Group 68">
            <a:extLst>
              <a:ext uri="{FF2B5EF4-FFF2-40B4-BE49-F238E27FC236}">
                <a16:creationId xmlns:a16="http://schemas.microsoft.com/office/drawing/2014/main" id="{F8A49240-2043-F57A-DE3C-24986A24146A}"/>
              </a:ext>
            </a:extLst>
          </p:cNvPr>
          <p:cNvGrpSpPr/>
          <p:nvPr/>
        </p:nvGrpSpPr>
        <p:grpSpPr>
          <a:xfrm>
            <a:off x="1638186" y="1838916"/>
            <a:ext cx="15803804" cy="565375"/>
            <a:chOff x="0" y="0"/>
            <a:chExt cx="21071738" cy="753834"/>
          </a:xfrm>
        </p:grpSpPr>
        <p:sp>
          <p:nvSpPr>
            <p:cNvPr id="88" name="Freeform 69">
              <a:extLst>
                <a:ext uri="{FF2B5EF4-FFF2-40B4-BE49-F238E27FC236}">
                  <a16:creationId xmlns:a16="http://schemas.microsoft.com/office/drawing/2014/main" id="{0B759071-AA44-49C3-4C5D-1A400D489ABD}"/>
                </a:ext>
              </a:extLst>
            </p:cNvPr>
            <p:cNvSpPr/>
            <p:nvPr/>
          </p:nvSpPr>
          <p:spPr>
            <a:xfrm>
              <a:off x="28575" y="28575"/>
              <a:ext cx="21014689" cy="696722"/>
            </a:xfrm>
            <a:custGeom>
              <a:avLst/>
              <a:gdLst/>
              <a:ahLst/>
              <a:cxnLst/>
              <a:rect l="l" t="t" r="r" b="b"/>
              <a:pathLst>
                <a:path w="21014689" h="696722">
                  <a:moveTo>
                    <a:pt x="0" y="348361"/>
                  </a:moveTo>
                  <a:cubicBezTo>
                    <a:pt x="0" y="155956"/>
                    <a:pt x="168275" y="0"/>
                    <a:pt x="375920" y="0"/>
                  </a:cubicBezTo>
                  <a:lnTo>
                    <a:pt x="20638770" y="0"/>
                  </a:lnTo>
                  <a:cubicBezTo>
                    <a:pt x="20846414" y="0"/>
                    <a:pt x="21014689" y="155956"/>
                    <a:pt x="21014689" y="348361"/>
                  </a:cubicBezTo>
                  <a:cubicBezTo>
                    <a:pt x="21014689" y="540766"/>
                    <a:pt x="20846414" y="696722"/>
                    <a:pt x="20638770" y="696722"/>
                  </a:cubicBezTo>
                  <a:lnTo>
                    <a:pt x="375920" y="696722"/>
                  </a:lnTo>
                  <a:cubicBezTo>
                    <a:pt x="168275" y="696722"/>
                    <a:pt x="0" y="540766"/>
                    <a:pt x="0" y="348361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89" name="Freeform 70">
              <a:extLst>
                <a:ext uri="{FF2B5EF4-FFF2-40B4-BE49-F238E27FC236}">
                  <a16:creationId xmlns:a16="http://schemas.microsoft.com/office/drawing/2014/main" id="{0FFB0445-272E-5E56-A6FA-41582EF243F6}"/>
                </a:ext>
              </a:extLst>
            </p:cNvPr>
            <p:cNvSpPr/>
            <p:nvPr/>
          </p:nvSpPr>
          <p:spPr>
            <a:xfrm>
              <a:off x="0" y="0"/>
              <a:ext cx="21071839" cy="753872"/>
            </a:xfrm>
            <a:custGeom>
              <a:avLst/>
              <a:gdLst/>
              <a:ahLst/>
              <a:cxnLst/>
              <a:rect l="l" t="t" r="r" b="b"/>
              <a:pathLst>
                <a:path w="21071839" h="753872">
                  <a:moveTo>
                    <a:pt x="0" y="376936"/>
                  </a:moveTo>
                  <a:cubicBezTo>
                    <a:pt x="0" y="166751"/>
                    <a:pt x="183134" y="0"/>
                    <a:pt x="404495" y="0"/>
                  </a:cubicBezTo>
                  <a:lnTo>
                    <a:pt x="20667345" y="0"/>
                  </a:lnTo>
                  <a:lnTo>
                    <a:pt x="20667345" y="28575"/>
                  </a:lnTo>
                  <a:lnTo>
                    <a:pt x="20667345" y="0"/>
                  </a:lnTo>
                  <a:cubicBezTo>
                    <a:pt x="20888579" y="0"/>
                    <a:pt x="21071839" y="166751"/>
                    <a:pt x="21071839" y="376936"/>
                  </a:cubicBezTo>
                  <a:lnTo>
                    <a:pt x="21043264" y="376936"/>
                  </a:lnTo>
                  <a:lnTo>
                    <a:pt x="21071839" y="376936"/>
                  </a:lnTo>
                  <a:lnTo>
                    <a:pt x="21043264" y="376936"/>
                  </a:lnTo>
                  <a:lnTo>
                    <a:pt x="21071839" y="376936"/>
                  </a:lnTo>
                  <a:cubicBezTo>
                    <a:pt x="21071839" y="587121"/>
                    <a:pt x="20888706" y="753872"/>
                    <a:pt x="20667345" y="753872"/>
                  </a:cubicBezTo>
                  <a:lnTo>
                    <a:pt x="20667345" y="725297"/>
                  </a:lnTo>
                  <a:lnTo>
                    <a:pt x="20667345" y="753872"/>
                  </a:lnTo>
                  <a:lnTo>
                    <a:pt x="404495" y="753872"/>
                  </a:lnTo>
                  <a:lnTo>
                    <a:pt x="404495" y="725297"/>
                  </a:lnTo>
                  <a:lnTo>
                    <a:pt x="404495" y="753872"/>
                  </a:lnTo>
                  <a:cubicBezTo>
                    <a:pt x="183134" y="753872"/>
                    <a:pt x="0" y="587121"/>
                    <a:pt x="0" y="376936"/>
                  </a:cubicBezTo>
                  <a:lnTo>
                    <a:pt x="28575" y="376936"/>
                  </a:lnTo>
                  <a:lnTo>
                    <a:pt x="0" y="376936"/>
                  </a:lnTo>
                  <a:moveTo>
                    <a:pt x="57150" y="376936"/>
                  </a:moveTo>
                  <a:lnTo>
                    <a:pt x="28575" y="376936"/>
                  </a:lnTo>
                  <a:lnTo>
                    <a:pt x="57150" y="376936"/>
                  </a:lnTo>
                  <a:cubicBezTo>
                    <a:pt x="57150" y="551561"/>
                    <a:pt x="210566" y="696722"/>
                    <a:pt x="404495" y="696722"/>
                  </a:cubicBezTo>
                  <a:lnTo>
                    <a:pt x="20667345" y="696722"/>
                  </a:lnTo>
                  <a:cubicBezTo>
                    <a:pt x="20861274" y="696722"/>
                    <a:pt x="21014689" y="551561"/>
                    <a:pt x="21014689" y="376936"/>
                  </a:cubicBezTo>
                  <a:cubicBezTo>
                    <a:pt x="21014689" y="202311"/>
                    <a:pt x="20861147" y="57150"/>
                    <a:pt x="20667218" y="57150"/>
                  </a:cubicBezTo>
                  <a:lnTo>
                    <a:pt x="404495" y="57150"/>
                  </a:lnTo>
                  <a:lnTo>
                    <a:pt x="404495" y="28575"/>
                  </a:lnTo>
                  <a:lnTo>
                    <a:pt x="404495" y="57150"/>
                  </a:lnTo>
                  <a:cubicBezTo>
                    <a:pt x="210566" y="57150"/>
                    <a:pt x="57150" y="202311"/>
                    <a:pt x="57150" y="37693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90" name="Group 71">
            <a:extLst>
              <a:ext uri="{FF2B5EF4-FFF2-40B4-BE49-F238E27FC236}">
                <a16:creationId xmlns:a16="http://schemas.microsoft.com/office/drawing/2014/main" id="{27033F49-778D-74E7-BE74-E58579992C47}"/>
              </a:ext>
            </a:extLst>
          </p:cNvPr>
          <p:cNvGrpSpPr/>
          <p:nvPr/>
        </p:nvGrpSpPr>
        <p:grpSpPr>
          <a:xfrm>
            <a:off x="17564957" y="1892551"/>
            <a:ext cx="443951" cy="434740"/>
            <a:chOff x="0" y="0"/>
            <a:chExt cx="591934" cy="579653"/>
          </a:xfrm>
        </p:grpSpPr>
        <p:sp>
          <p:nvSpPr>
            <p:cNvPr id="91" name="Freeform 72">
              <a:extLst>
                <a:ext uri="{FF2B5EF4-FFF2-40B4-BE49-F238E27FC236}">
                  <a16:creationId xmlns:a16="http://schemas.microsoft.com/office/drawing/2014/main" id="{EBC4BF5E-4123-D045-4ECE-814ACD4C682C}"/>
                </a:ext>
              </a:extLst>
            </p:cNvPr>
            <p:cNvSpPr/>
            <p:nvPr/>
          </p:nvSpPr>
          <p:spPr>
            <a:xfrm>
              <a:off x="28575" y="28575"/>
              <a:ext cx="534670" cy="522478"/>
            </a:xfrm>
            <a:custGeom>
              <a:avLst/>
              <a:gdLst/>
              <a:ahLst/>
              <a:cxnLst/>
              <a:rect l="l" t="t" r="r" b="b"/>
              <a:pathLst>
                <a:path w="534670" h="522478">
                  <a:moveTo>
                    <a:pt x="0" y="261239"/>
                  </a:moveTo>
                  <a:cubicBezTo>
                    <a:pt x="0" y="116967"/>
                    <a:pt x="119761" y="0"/>
                    <a:pt x="267335" y="0"/>
                  </a:cubicBezTo>
                  <a:cubicBezTo>
                    <a:pt x="414909" y="0"/>
                    <a:pt x="534670" y="116967"/>
                    <a:pt x="534670" y="261239"/>
                  </a:cubicBezTo>
                  <a:cubicBezTo>
                    <a:pt x="534670" y="405511"/>
                    <a:pt x="415036" y="522478"/>
                    <a:pt x="267335" y="522478"/>
                  </a:cubicBezTo>
                  <a:cubicBezTo>
                    <a:pt x="119634" y="522478"/>
                    <a:pt x="0" y="405511"/>
                    <a:pt x="0" y="26123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92" name="Freeform 73">
              <a:extLst>
                <a:ext uri="{FF2B5EF4-FFF2-40B4-BE49-F238E27FC236}">
                  <a16:creationId xmlns:a16="http://schemas.microsoft.com/office/drawing/2014/main" id="{BDE3B41A-FCA2-5748-CF33-981D2EF0C9E7}"/>
                </a:ext>
              </a:extLst>
            </p:cNvPr>
            <p:cNvSpPr/>
            <p:nvPr/>
          </p:nvSpPr>
          <p:spPr>
            <a:xfrm>
              <a:off x="0" y="0"/>
              <a:ext cx="591947" cy="579628"/>
            </a:xfrm>
            <a:custGeom>
              <a:avLst/>
              <a:gdLst/>
              <a:ahLst/>
              <a:cxnLst/>
              <a:rect l="l" t="t" r="r" b="b"/>
              <a:pathLst>
                <a:path w="591947" h="579628">
                  <a:moveTo>
                    <a:pt x="0" y="289814"/>
                  </a:moveTo>
                  <a:cubicBezTo>
                    <a:pt x="0" y="129159"/>
                    <a:pt x="133096" y="0"/>
                    <a:pt x="295910" y="0"/>
                  </a:cubicBezTo>
                  <a:lnTo>
                    <a:pt x="295910" y="28575"/>
                  </a:lnTo>
                  <a:lnTo>
                    <a:pt x="295910" y="0"/>
                  </a:lnTo>
                  <a:cubicBezTo>
                    <a:pt x="458724" y="0"/>
                    <a:pt x="591820" y="129159"/>
                    <a:pt x="591820" y="289814"/>
                  </a:cubicBezTo>
                  <a:lnTo>
                    <a:pt x="563372" y="289814"/>
                  </a:lnTo>
                  <a:lnTo>
                    <a:pt x="591947" y="289814"/>
                  </a:lnTo>
                  <a:cubicBezTo>
                    <a:pt x="591947" y="450469"/>
                    <a:pt x="458851" y="579628"/>
                    <a:pt x="296037" y="579628"/>
                  </a:cubicBezTo>
                  <a:lnTo>
                    <a:pt x="296037" y="551053"/>
                  </a:lnTo>
                  <a:lnTo>
                    <a:pt x="296037" y="579628"/>
                  </a:lnTo>
                  <a:cubicBezTo>
                    <a:pt x="133096" y="579628"/>
                    <a:pt x="0" y="450469"/>
                    <a:pt x="0" y="289814"/>
                  </a:cubicBezTo>
                  <a:lnTo>
                    <a:pt x="28575" y="289814"/>
                  </a:lnTo>
                  <a:lnTo>
                    <a:pt x="57150" y="289814"/>
                  </a:lnTo>
                  <a:lnTo>
                    <a:pt x="28575" y="289814"/>
                  </a:lnTo>
                  <a:lnTo>
                    <a:pt x="0" y="289814"/>
                  </a:lnTo>
                  <a:moveTo>
                    <a:pt x="57150" y="289814"/>
                  </a:moveTo>
                  <a:cubicBezTo>
                    <a:pt x="57150" y="305562"/>
                    <a:pt x="44323" y="318389"/>
                    <a:pt x="28575" y="318389"/>
                  </a:cubicBezTo>
                  <a:cubicBezTo>
                    <a:pt x="12827" y="318389"/>
                    <a:pt x="0" y="305562"/>
                    <a:pt x="0" y="289814"/>
                  </a:cubicBezTo>
                  <a:cubicBezTo>
                    <a:pt x="0" y="274066"/>
                    <a:pt x="12827" y="261239"/>
                    <a:pt x="28575" y="261239"/>
                  </a:cubicBezTo>
                  <a:cubicBezTo>
                    <a:pt x="44323" y="261239"/>
                    <a:pt x="57150" y="274066"/>
                    <a:pt x="57150" y="289814"/>
                  </a:cubicBezTo>
                  <a:cubicBezTo>
                    <a:pt x="57150" y="417703"/>
                    <a:pt x="163449" y="522478"/>
                    <a:pt x="295910" y="522478"/>
                  </a:cubicBezTo>
                  <a:cubicBezTo>
                    <a:pt x="428371" y="522478"/>
                    <a:pt x="534670" y="417703"/>
                    <a:pt x="534670" y="289814"/>
                  </a:cubicBezTo>
                  <a:cubicBezTo>
                    <a:pt x="534670" y="161925"/>
                    <a:pt x="428498" y="57150"/>
                    <a:pt x="295910" y="57150"/>
                  </a:cubicBezTo>
                  <a:lnTo>
                    <a:pt x="295910" y="28575"/>
                  </a:lnTo>
                  <a:lnTo>
                    <a:pt x="295910" y="57150"/>
                  </a:lnTo>
                  <a:cubicBezTo>
                    <a:pt x="163449" y="57150"/>
                    <a:pt x="57150" y="161925"/>
                    <a:pt x="57150" y="289814"/>
                  </a:cubicBezTo>
                  <a:close/>
                </a:path>
              </a:pathLst>
            </a:custGeom>
            <a:solidFill>
              <a:srgbClr val="BF9000"/>
            </a:solidFill>
          </p:spPr>
        </p:sp>
      </p:grpSp>
      <p:sp>
        <p:nvSpPr>
          <p:cNvPr id="93" name="TextBox 77">
            <a:extLst>
              <a:ext uri="{FF2B5EF4-FFF2-40B4-BE49-F238E27FC236}">
                <a16:creationId xmlns:a16="http://schemas.microsoft.com/office/drawing/2014/main" id="{2EB06F30-A005-D0B0-DC9B-FFDF6DFBCAC4}"/>
              </a:ext>
            </a:extLst>
          </p:cNvPr>
          <p:cNvSpPr txBox="1"/>
          <p:nvPr/>
        </p:nvSpPr>
        <p:spPr>
          <a:xfrm>
            <a:off x="1881791" y="1840616"/>
            <a:ext cx="11405620" cy="4985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99"/>
              </a:lnSpc>
            </a:pPr>
            <a:r>
              <a:rPr lang="ja-JP" altLang="en-US" sz="3200" b="1" dirty="0">
                <a:solidFill>
                  <a:schemeClr val="bg1"/>
                </a:solidFill>
                <a:latin typeface="Arimo Bold" panose="020B0604020202020204" charset="0"/>
                <a:ea typeface="Arimo Bold" panose="020B0604020202020204" charset="0"/>
                <a:cs typeface="Arimo Bold" panose="020B0604020202020204" charset="0"/>
              </a:rPr>
              <a:t>テクノロジースタック </a:t>
            </a:r>
            <a:r>
              <a:rPr lang="en-US" altLang="ja-JP" sz="3200" b="1" dirty="0">
                <a:solidFill>
                  <a:schemeClr val="bg1"/>
                </a:solidFill>
                <a:latin typeface="Arimo Bold" panose="020B0604020202020204" charset="0"/>
                <a:ea typeface="Arimo Bold" panose="020B0604020202020204" charset="0"/>
                <a:cs typeface="Arimo Bold" panose="020B0604020202020204" charset="0"/>
              </a:rPr>
              <a:t>TECHNOLOGY STACK</a:t>
            </a:r>
            <a:endParaRPr lang="en-US" sz="3200" b="1" dirty="0">
              <a:solidFill>
                <a:schemeClr val="bg1"/>
              </a:solidFill>
              <a:latin typeface="Arimo Bold" panose="020B0604020202020204" charset="0"/>
              <a:ea typeface="Arimo Bold" panose="020B0604020202020204" charset="0"/>
              <a:cs typeface="Arimo Bold" panose="020B0604020202020204" charset="0"/>
              <a:sym typeface="Arimo Bold"/>
            </a:endParaRPr>
          </a:p>
        </p:txBody>
      </p:sp>
      <p:sp>
        <p:nvSpPr>
          <p:cNvPr id="94" name="AutoShape 74">
            <a:extLst>
              <a:ext uri="{FF2B5EF4-FFF2-40B4-BE49-F238E27FC236}">
                <a16:creationId xmlns:a16="http://schemas.microsoft.com/office/drawing/2014/main" id="{04C2ED67-AE55-C8B6-E0BD-5D19AC97BD60}"/>
              </a:ext>
            </a:extLst>
          </p:cNvPr>
          <p:cNvSpPr/>
          <p:nvPr/>
        </p:nvSpPr>
        <p:spPr>
          <a:xfrm rot="10740">
            <a:off x="123777" y="2671191"/>
            <a:ext cx="18325919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5" name="AutoShape 75">
            <a:extLst>
              <a:ext uri="{FF2B5EF4-FFF2-40B4-BE49-F238E27FC236}">
                <a16:creationId xmlns:a16="http://schemas.microsoft.com/office/drawing/2014/main" id="{40BA3830-3B7A-3E93-149F-07B531E04D77}"/>
              </a:ext>
            </a:extLst>
          </p:cNvPr>
          <p:cNvSpPr/>
          <p:nvPr/>
        </p:nvSpPr>
        <p:spPr>
          <a:xfrm rot="21589080">
            <a:off x="143094" y="9912753"/>
            <a:ext cx="18306612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96" name="Group 77">
            <a:extLst>
              <a:ext uri="{FF2B5EF4-FFF2-40B4-BE49-F238E27FC236}">
                <a16:creationId xmlns:a16="http://schemas.microsoft.com/office/drawing/2014/main" id="{04B270C3-0EB3-3D38-BA42-7880CE324F79}"/>
              </a:ext>
            </a:extLst>
          </p:cNvPr>
          <p:cNvGrpSpPr/>
          <p:nvPr/>
        </p:nvGrpSpPr>
        <p:grpSpPr>
          <a:xfrm>
            <a:off x="38624" y="2532821"/>
            <a:ext cx="18230050" cy="7153008"/>
            <a:chOff x="0" y="0"/>
            <a:chExt cx="24306733" cy="9537344"/>
          </a:xfrm>
        </p:grpSpPr>
        <p:sp>
          <p:nvSpPr>
            <p:cNvPr id="97" name="Freeform 78">
              <a:extLst>
                <a:ext uri="{FF2B5EF4-FFF2-40B4-BE49-F238E27FC236}">
                  <a16:creationId xmlns:a16="http://schemas.microsoft.com/office/drawing/2014/main" id="{49675855-3BE8-9027-7EE9-3DB078DF9AA5}"/>
                </a:ext>
              </a:extLst>
            </p:cNvPr>
            <p:cNvSpPr/>
            <p:nvPr/>
          </p:nvSpPr>
          <p:spPr>
            <a:xfrm>
              <a:off x="0" y="0"/>
              <a:ext cx="24306785" cy="9537319"/>
            </a:xfrm>
            <a:custGeom>
              <a:avLst/>
              <a:gdLst/>
              <a:ahLst/>
              <a:cxnLst/>
              <a:rect l="l" t="t" r="r" b="b"/>
              <a:pathLst>
                <a:path w="24306785" h="9537319">
                  <a:moveTo>
                    <a:pt x="0" y="0"/>
                  </a:moveTo>
                  <a:lnTo>
                    <a:pt x="24306785" y="0"/>
                  </a:lnTo>
                  <a:lnTo>
                    <a:pt x="24306785" y="9537319"/>
                  </a:lnTo>
                  <a:lnTo>
                    <a:pt x="0" y="9537319"/>
                  </a:lnTo>
                  <a:close/>
                </a:path>
              </a:pathLst>
            </a:custGeom>
            <a:solidFill>
              <a:srgbClr val="3F3F3F"/>
            </a:solidFill>
          </p:spPr>
        </p:sp>
      </p:grpSp>
      <p:grpSp>
        <p:nvGrpSpPr>
          <p:cNvPr id="53" name="Group 53"/>
          <p:cNvGrpSpPr/>
          <p:nvPr/>
        </p:nvGrpSpPr>
        <p:grpSpPr>
          <a:xfrm>
            <a:off x="10730570" y="-170116"/>
            <a:ext cx="2229269" cy="2484711"/>
            <a:chOff x="0" y="0"/>
            <a:chExt cx="2972359" cy="3312947"/>
          </a:xfrm>
        </p:grpSpPr>
        <p:sp>
          <p:nvSpPr>
            <p:cNvPr id="54" name="Freeform 54" descr="Demon Slayer: Kimetsu no Yaiba Hashira / Pillar Stickers 2 Inch Die-cut |  Shopee Philippines"/>
            <p:cNvSpPr/>
            <p:nvPr/>
          </p:nvSpPr>
          <p:spPr>
            <a:xfrm>
              <a:off x="0" y="0"/>
              <a:ext cx="2972308" cy="3312922"/>
            </a:xfrm>
            <a:custGeom>
              <a:avLst/>
              <a:gdLst/>
              <a:ahLst/>
              <a:cxnLst/>
              <a:rect l="l" t="t" r="r" b="b"/>
              <a:pathLst>
                <a:path w="2972308" h="3312922">
                  <a:moveTo>
                    <a:pt x="0" y="0"/>
                  </a:moveTo>
                  <a:lnTo>
                    <a:pt x="2972308" y="0"/>
                  </a:lnTo>
                  <a:lnTo>
                    <a:pt x="2972308" y="3312922"/>
                  </a:lnTo>
                  <a:lnTo>
                    <a:pt x="0" y="33129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6"/>
              <a:stretch>
                <a:fillRect l="-143271" t="-215330" r="-143343" b="-31534"/>
              </a:stretch>
            </a:blipFill>
          </p:spPr>
        </p:sp>
      </p:grpSp>
      <p:grpSp>
        <p:nvGrpSpPr>
          <p:cNvPr id="51" name="Group 51"/>
          <p:cNvGrpSpPr/>
          <p:nvPr/>
        </p:nvGrpSpPr>
        <p:grpSpPr>
          <a:xfrm>
            <a:off x="14478000" y="86163"/>
            <a:ext cx="1816427" cy="1639224"/>
            <a:chOff x="0" y="0"/>
            <a:chExt cx="2421903" cy="2185632"/>
          </a:xfrm>
        </p:grpSpPr>
        <p:sp>
          <p:nvSpPr>
            <p:cNvPr id="52" name="Freeform 52" descr="Demon Slayer: Kimetsu no Yaiba Hashira / Pillar Stickers 2 Inch Die-cut |  Shopee Philippines"/>
            <p:cNvSpPr/>
            <p:nvPr/>
          </p:nvSpPr>
          <p:spPr>
            <a:xfrm>
              <a:off x="0" y="0"/>
              <a:ext cx="2421890" cy="2185670"/>
            </a:xfrm>
            <a:custGeom>
              <a:avLst/>
              <a:gdLst/>
              <a:ahLst/>
              <a:cxnLst/>
              <a:rect l="l" t="t" r="r" b="b"/>
              <a:pathLst>
                <a:path w="2421890" h="2185670">
                  <a:moveTo>
                    <a:pt x="0" y="0"/>
                  </a:moveTo>
                  <a:lnTo>
                    <a:pt x="2421890" y="0"/>
                  </a:lnTo>
                  <a:lnTo>
                    <a:pt x="2421890" y="2185670"/>
                  </a:lnTo>
                  <a:lnTo>
                    <a:pt x="0" y="21856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7"/>
              <a:stretch>
                <a:fillRect l="-173582" t="-217704" r="-179032" b="-183827"/>
              </a:stretch>
            </a:blipFill>
          </p:spPr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3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5380980">
            <a:off x="-4606100" y="5129212"/>
            <a:ext cx="10344312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 rot="5380980">
            <a:off x="-3996500" y="5129212"/>
            <a:ext cx="10344312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 rot="5380980">
            <a:off x="-3343361" y="5129212"/>
            <a:ext cx="10344312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 rot="5380980">
            <a:off x="-2690212" y="5129212"/>
            <a:ext cx="10344312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 rot="5380980">
            <a:off x="-2080612" y="5129212"/>
            <a:ext cx="10344312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AutoShape 7"/>
          <p:cNvSpPr/>
          <p:nvPr/>
        </p:nvSpPr>
        <p:spPr>
          <a:xfrm rot="5380980">
            <a:off x="-1471012" y="5129212"/>
            <a:ext cx="10344312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AutoShape 8"/>
          <p:cNvSpPr/>
          <p:nvPr/>
        </p:nvSpPr>
        <p:spPr>
          <a:xfrm rot="5380980">
            <a:off x="-817874" y="5129212"/>
            <a:ext cx="10344312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AutoShape 9"/>
          <p:cNvSpPr/>
          <p:nvPr/>
        </p:nvSpPr>
        <p:spPr>
          <a:xfrm rot="5380980">
            <a:off x="-164725" y="5129212"/>
            <a:ext cx="10344312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 rot="5380980">
            <a:off x="423100" y="5129212"/>
            <a:ext cx="10344312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 rot="5380980">
            <a:off x="1032700" y="5129212"/>
            <a:ext cx="10344312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AutoShape 12"/>
          <p:cNvSpPr/>
          <p:nvPr/>
        </p:nvSpPr>
        <p:spPr>
          <a:xfrm rot="5380980">
            <a:off x="1685839" y="5129212"/>
            <a:ext cx="10344312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AutoShape 13"/>
          <p:cNvSpPr/>
          <p:nvPr/>
        </p:nvSpPr>
        <p:spPr>
          <a:xfrm rot="5380980">
            <a:off x="2338988" y="5129212"/>
            <a:ext cx="10344312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AutoShape 14"/>
          <p:cNvSpPr/>
          <p:nvPr/>
        </p:nvSpPr>
        <p:spPr>
          <a:xfrm rot="5380980">
            <a:off x="2992126" y="5129212"/>
            <a:ext cx="10344312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5" name="AutoShape 15"/>
          <p:cNvSpPr/>
          <p:nvPr/>
        </p:nvSpPr>
        <p:spPr>
          <a:xfrm rot="5380980">
            <a:off x="3601726" y="5129212"/>
            <a:ext cx="10344312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6" name="AutoShape 16"/>
          <p:cNvSpPr/>
          <p:nvPr/>
        </p:nvSpPr>
        <p:spPr>
          <a:xfrm rot="5380980">
            <a:off x="4254865" y="5129212"/>
            <a:ext cx="10344312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AutoShape 17"/>
          <p:cNvSpPr/>
          <p:nvPr/>
        </p:nvSpPr>
        <p:spPr>
          <a:xfrm rot="5380980">
            <a:off x="4908013" y="5129212"/>
            <a:ext cx="10344312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8" name="AutoShape 18"/>
          <p:cNvSpPr/>
          <p:nvPr/>
        </p:nvSpPr>
        <p:spPr>
          <a:xfrm rot="5380980">
            <a:off x="5539388" y="5129212"/>
            <a:ext cx="10344312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9" name="AutoShape 19"/>
          <p:cNvSpPr/>
          <p:nvPr/>
        </p:nvSpPr>
        <p:spPr>
          <a:xfrm rot="5380980">
            <a:off x="6148988" y="5129212"/>
            <a:ext cx="10344312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0" name="AutoShape 20"/>
          <p:cNvSpPr/>
          <p:nvPr/>
        </p:nvSpPr>
        <p:spPr>
          <a:xfrm rot="5380980">
            <a:off x="6802126" y="5129212"/>
            <a:ext cx="10344312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1" name="AutoShape 21"/>
          <p:cNvSpPr/>
          <p:nvPr/>
        </p:nvSpPr>
        <p:spPr>
          <a:xfrm rot="5380980">
            <a:off x="7455275" y="5129212"/>
            <a:ext cx="10344312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AutoShape 22"/>
          <p:cNvSpPr/>
          <p:nvPr/>
        </p:nvSpPr>
        <p:spPr>
          <a:xfrm rot="5380980">
            <a:off x="8086639" y="5129212"/>
            <a:ext cx="10344312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3" name="AutoShape 23"/>
          <p:cNvSpPr/>
          <p:nvPr/>
        </p:nvSpPr>
        <p:spPr>
          <a:xfrm rot="5380980">
            <a:off x="8696239" y="5129212"/>
            <a:ext cx="10344312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4" name="AutoShape 24"/>
          <p:cNvSpPr/>
          <p:nvPr/>
        </p:nvSpPr>
        <p:spPr>
          <a:xfrm rot="5380980">
            <a:off x="9349388" y="5129212"/>
            <a:ext cx="10344312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5" name="AutoShape 25"/>
          <p:cNvSpPr/>
          <p:nvPr/>
        </p:nvSpPr>
        <p:spPr>
          <a:xfrm rot="5380980">
            <a:off x="10002526" y="5129212"/>
            <a:ext cx="10344312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6" name="AutoShape 26"/>
          <p:cNvSpPr/>
          <p:nvPr/>
        </p:nvSpPr>
        <p:spPr>
          <a:xfrm rot="5380980">
            <a:off x="10612126" y="5129212"/>
            <a:ext cx="10344312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7" name="AutoShape 27"/>
          <p:cNvSpPr/>
          <p:nvPr/>
        </p:nvSpPr>
        <p:spPr>
          <a:xfrm rot="5380980">
            <a:off x="11221726" y="5129212"/>
            <a:ext cx="10344312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8" name="AutoShape 28"/>
          <p:cNvSpPr/>
          <p:nvPr/>
        </p:nvSpPr>
        <p:spPr>
          <a:xfrm rot="5380980">
            <a:off x="11874865" y="5129212"/>
            <a:ext cx="10344312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9" name="AutoShape 29"/>
          <p:cNvSpPr/>
          <p:nvPr/>
        </p:nvSpPr>
        <p:spPr>
          <a:xfrm rot="5380980">
            <a:off x="12528013" y="5129212"/>
            <a:ext cx="10344312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0" name="AutoShape 30"/>
          <p:cNvSpPr/>
          <p:nvPr/>
        </p:nvSpPr>
        <p:spPr>
          <a:xfrm rot="5389320">
            <a:off x="-50844" y="448351"/>
            <a:ext cx="18389689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1" name="AutoShape 31"/>
          <p:cNvSpPr/>
          <p:nvPr/>
        </p:nvSpPr>
        <p:spPr>
          <a:xfrm rot="5389320">
            <a:off x="-50844" y="1057951"/>
            <a:ext cx="18389689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2" name="AutoShape 32"/>
          <p:cNvSpPr/>
          <p:nvPr/>
        </p:nvSpPr>
        <p:spPr>
          <a:xfrm rot="5389320">
            <a:off x="-50844" y="1711100"/>
            <a:ext cx="18389689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3" name="AutoShape 33"/>
          <p:cNvSpPr/>
          <p:nvPr/>
        </p:nvSpPr>
        <p:spPr>
          <a:xfrm rot="5389320">
            <a:off x="-50844" y="2364238"/>
            <a:ext cx="18389689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4" name="AutoShape 34"/>
          <p:cNvSpPr/>
          <p:nvPr/>
        </p:nvSpPr>
        <p:spPr>
          <a:xfrm rot="5389320">
            <a:off x="-50844" y="2973838"/>
            <a:ext cx="18389689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5" name="AutoShape 35"/>
          <p:cNvSpPr/>
          <p:nvPr/>
        </p:nvSpPr>
        <p:spPr>
          <a:xfrm rot="5389320">
            <a:off x="-50844" y="3583438"/>
            <a:ext cx="18389689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6" name="AutoShape 36"/>
          <p:cNvSpPr/>
          <p:nvPr/>
        </p:nvSpPr>
        <p:spPr>
          <a:xfrm rot="5389320">
            <a:off x="-50844" y="4236577"/>
            <a:ext cx="18389689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7" name="AutoShape 37"/>
          <p:cNvSpPr/>
          <p:nvPr/>
        </p:nvSpPr>
        <p:spPr>
          <a:xfrm rot="5389320">
            <a:off x="-50844" y="4889725"/>
            <a:ext cx="18389689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8" name="AutoShape 38"/>
          <p:cNvSpPr/>
          <p:nvPr/>
        </p:nvSpPr>
        <p:spPr>
          <a:xfrm rot="5389320">
            <a:off x="-50844" y="5477551"/>
            <a:ext cx="18389689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9" name="AutoShape 39"/>
          <p:cNvSpPr/>
          <p:nvPr/>
        </p:nvSpPr>
        <p:spPr>
          <a:xfrm rot="5389320">
            <a:off x="-50844" y="6087151"/>
            <a:ext cx="18389689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0" name="AutoShape 40"/>
          <p:cNvSpPr/>
          <p:nvPr/>
        </p:nvSpPr>
        <p:spPr>
          <a:xfrm rot="5389320">
            <a:off x="-50844" y="6740300"/>
            <a:ext cx="18389689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1" name="AutoShape 41"/>
          <p:cNvSpPr/>
          <p:nvPr/>
        </p:nvSpPr>
        <p:spPr>
          <a:xfrm rot="5389320">
            <a:off x="-50844" y="7393438"/>
            <a:ext cx="18389689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2" name="AutoShape 42"/>
          <p:cNvSpPr/>
          <p:nvPr/>
        </p:nvSpPr>
        <p:spPr>
          <a:xfrm rot="5389320">
            <a:off x="-50844" y="8046577"/>
            <a:ext cx="18389689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3" name="AutoShape 43"/>
          <p:cNvSpPr/>
          <p:nvPr/>
        </p:nvSpPr>
        <p:spPr>
          <a:xfrm rot="5389320">
            <a:off x="-50844" y="8656177"/>
            <a:ext cx="18389689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4" name="AutoShape 44"/>
          <p:cNvSpPr/>
          <p:nvPr/>
        </p:nvSpPr>
        <p:spPr>
          <a:xfrm rot="5389320">
            <a:off x="-50844" y="9309325"/>
            <a:ext cx="18389689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5" name="AutoShape 45"/>
          <p:cNvSpPr/>
          <p:nvPr/>
        </p:nvSpPr>
        <p:spPr>
          <a:xfrm rot="5389320">
            <a:off x="-50844" y="9962464"/>
            <a:ext cx="18389689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6" name="Freeform 46">
            <a:hlinkClick r:id="rId2" action="ppaction://hlinksldjump"/>
          </p:cNvPr>
          <p:cNvSpPr/>
          <p:nvPr/>
        </p:nvSpPr>
        <p:spPr>
          <a:xfrm>
            <a:off x="-40481" y="935822"/>
            <a:ext cx="18311546" cy="9372610"/>
          </a:xfrm>
          <a:custGeom>
            <a:avLst/>
            <a:gdLst/>
            <a:ahLst/>
            <a:cxnLst/>
            <a:rect l="l" t="t" r="r" b="b"/>
            <a:pathLst>
              <a:path w="18311546" h="9372610">
                <a:moveTo>
                  <a:pt x="0" y="0"/>
                </a:moveTo>
                <a:lnTo>
                  <a:pt x="18311546" y="0"/>
                </a:lnTo>
                <a:lnTo>
                  <a:pt x="18311546" y="9372609"/>
                </a:lnTo>
                <a:lnTo>
                  <a:pt x="0" y="937260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7" name="Freeform 47">
            <a:hlinkClick r:id="rId5" action="ppaction://hlinksldjump"/>
          </p:cNvPr>
          <p:cNvSpPr/>
          <p:nvPr/>
        </p:nvSpPr>
        <p:spPr>
          <a:xfrm>
            <a:off x="-2124" y="965225"/>
            <a:ext cx="18292229" cy="9343206"/>
          </a:xfrm>
          <a:custGeom>
            <a:avLst/>
            <a:gdLst/>
            <a:ahLst/>
            <a:cxnLst/>
            <a:rect l="l" t="t" r="r" b="b"/>
            <a:pathLst>
              <a:path w="18292229" h="9343206">
                <a:moveTo>
                  <a:pt x="0" y="0"/>
                </a:moveTo>
                <a:lnTo>
                  <a:pt x="18292229" y="0"/>
                </a:lnTo>
                <a:lnTo>
                  <a:pt x="18292229" y="9343206"/>
                </a:lnTo>
                <a:lnTo>
                  <a:pt x="0" y="934320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48" name="Freeform 48">
            <a:hlinkClick r:id="rId8" action="ppaction://hlinksldjump"/>
          </p:cNvPr>
          <p:cNvSpPr/>
          <p:nvPr/>
        </p:nvSpPr>
        <p:spPr>
          <a:xfrm>
            <a:off x="-21431" y="964140"/>
            <a:ext cx="18330862" cy="9344292"/>
          </a:xfrm>
          <a:custGeom>
            <a:avLst/>
            <a:gdLst/>
            <a:ahLst/>
            <a:cxnLst/>
            <a:rect l="l" t="t" r="r" b="b"/>
            <a:pathLst>
              <a:path w="18330862" h="9344292">
                <a:moveTo>
                  <a:pt x="0" y="0"/>
                </a:moveTo>
                <a:lnTo>
                  <a:pt x="18330862" y="0"/>
                </a:lnTo>
                <a:lnTo>
                  <a:pt x="18330862" y="9344291"/>
                </a:lnTo>
                <a:lnTo>
                  <a:pt x="0" y="934429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49" name="Freeform 49"/>
          <p:cNvSpPr/>
          <p:nvPr/>
        </p:nvSpPr>
        <p:spPr>
          <a:xfrm>
            <a:off x="-2115" y="951043"/>
            <a:ext cx="18311546" cy="9357389"/>
          </a:xfrm>
          <a:custGeom>
            <a:avLst/>
            <a:gdLst/>
            <a:ahLst/>
            <a:cxnLst/>
            <a:rect l="l" t="t" r="r" b="b"/>
            <a:pathLst>
              <a:path w="18311546" h="9357389">
                <a:moveTo>
                  <a:pt x="0" y="0"/>
                </a:moveTo>
                <a:lnTo>
                  <a:pt x="18311546" y="0"/>
                </a:lnTo>
                <a:lnTo>
                  <a:pt x="18311546" y="9357388"/>
                </a:lnTo>
                <a:lnTo>
                  <a:pt x="0" y="935738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grpSp>
        <p:nvGrpSpPr>
          <p:cNvPr id="51" name="Group 51"/>
          <p:cNvGrpSpPr/>
          <p:nvPr/>
        </p:nvGrpSpPr>
        <p:grpSpPr>
          <a:xfrm>
            <a:off x="465325" y="-114710"/>
            <a:ext cx="2356275" cy="2314204"/>
            <a:chOff x="0" y="0"/>
            <a:chExt cx="3141701" cy="3085605"/>
          </a:xfrm>
        </p:grpSpPr>
        <p:sp>
          <p:nvSpPr>
            <p:cNvPr id="52" name="Freeform 52" descr="Demon Slayer: Kimetsu no Yaiba Hashira / Pillar Stickers 2 Inch Die-cut |  Shopee Philippines"/>
            <p:cNvSpPr/>
            <p:nvPr/>
          </p:nvSpPr>
          <p:spPr>
            <a:xfrm>
              <a:off x="0" y="0"/>
              <a:ext cx="3141726" cy="3085592"/>
            </a:xfrm>
            <a:custGeom>
              <a:avLst/>
              <a:gdLst/>
              <a:ahLst/>
              <a:cxnLst/>
              <a:rect l="l" t="t" r="r" b="b"/>
              <a:pathLst>
                <a:path w="3141726" h="3085592">
                  <a:moveTo>
                    <a:pt x="0" y="0"/>
                  </a:moveTo>
                  <a:lnTo>
                    <a:pt x="3141726" y="0"/>
                  </a:lnTo>
                  <a:lnTo>
                    <a:pt x="3141726" y="3085592"/>
                  </a:lnTo>
                  <a:lnTo>
                    <a:pt x="0" y="30855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l="-31066" t="-204969" r="-200309" b="-32434"/>
              </a:stretch>
            </a:blipFill>
          </p:spPr>
        </p:sp>
      </p:grpSp>
      <p:grpSp>
        <p:nvGrpSpPr>
          <p:cNvPr id="53" name="Group 53"/>
          <p:cNvGrpSpPr/>
          <p:nvPr/>
        </p:nvGrpSpPr>
        <p:grpSpPr>
          <a:xfrm>
            <a:off x="4035219" y="-74324"/>
            <a:ext cx="2339578" cy="2254501"/>
            <a:chOff x="0" y="0"/>
            <a:chExt cx="3119438" cy="3006001"/>
          </a:xfrm>
        </p:grpSpPr>
        <p:sp>
          <p:nvSpPr>
            <p:cNvPr id="54" name="Freeform 54" descr="Demon Slayer: Kimetsu no Yaiba Hashira / Pillar Stickers 2 Inch Die-cut |  Shopee Philippines"/>
            <p:cNvSpPr/>
            <p:nvPr/>
          </p:nvSpPr>
          <p:spPr>
            <a:xfrm>
              <a:off x="0" y="0"/>
              <a:ext cx="3119501" cy="3005963"/>
            </a:xfrm>
            <a:custGeom>
              <a:avLst/>
              <a:gdLst/>
              <a:ahLst/>
              <a:cxnLst/>
              <a:rect l="l" t="t" r="r" b="b"/>
              <a:pathLst>
                <a:path w="3119501" h="3005963">
                  <a:moveTo>
                    <a:pt x="0" y="0"/>
                  </a:moveTo>
                  <a:lnTo>
                    <a:pt x="3119501" y="0"/>
                  </a:lnTo>
                  <a:lnTo>
                    <a:pt x="3119501" y="3005963"/>
                  </a:lnTo>
                  <a:lnTo>
                    <a:pt x="0" y="30059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l="-209879" t="-216108" r="-27509" b="-34023"/>
              </a:stretch>
            </a:blipFill>
          </p:spPr>
        </p:sp>
      </p:grpSp>
      <p:sp>
        <p:nvSpPr>
          <p:cNvPr id="61" name="Freeform 61" descr="Close with solid fill"/>
          <p:cNvSpPr/>
          <p:nvPr/>
        </p:nvSpPr>
        <p:spPr>
          <a:xfrm>
            <a:off x="3423961" y="1171099"/>
            <a:ext cx="406851" cy="406851"/>
          </a:xfrm>
          <a:custGeom>
            <a:avLst/>
            <a:gdLst/>
            <a:ahLst/>
            <a:cxnLst/>
            <a:rect l="l" t="t" r="r" b="b"/>
            <a:pathLst>
              <a:path w="406851" h="406851">
                <a:moveTo>
                  <a:pt x="0" y="0"/>
                </a:moveTo>
                <a:lnTo>
                  <a:pt x="406851" y="0"/>
                </a:lnTo>
                <a:lnTo>
                  <a:pt x="406851" y="406851"/>
                </a:lnTo>
                <a:lnTo>
                  <a:pt x="0" y="406851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62" name="Freeform 62" descr="Close with solid fill"/>
          <p:cNvSpPr/>
          <p:nvPr/>
        </p:nvSpPr>
        <p:spPr>
          <a:xfrm>
            <a:off x="6805336" y="1171108"/>
            <a:ext cx="406851" cy="406851"/>
          </a:xfrm>
          <a:custGeom>
            <a:avLst/>
            <a:gdLst/>
            <a:ahLst/>
            <a:cxnLst/>
            <a:rect l="l" t="t" r="r" b="b"/>
            <a:pathLst>
              <a:path w="406851" h="406851">
                <a:moveTo>
                  <a:pt x="0" y="0"/>
                </a:moveTo>
                <a:lnTo>
                  <a:pt x="406851" y="0"/>
                </a:lnTo>
                <a:lnTo>
                  <a:pt x="406851" y="406851"/>
                </a:lnTo>
                <a:lnTo>
                  <a:pt x="0" y="406851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63" name="Freeform 63" descr="Close with solid fill"/>
          <p:cNvSpPr/>
          <p:nvPr/>
        </p:nvSpPr>
        <p:spPr>
          <a:xfrm>
            <a:off x="10247700" y="1189873"/>
            <a:ext cx="406851" cy="406851"/>
          </a:xfrm>
          <a:custGeom>
            <a:avLst/>
            <a:gdLst/>
            <a:ahLst/>
            <a:cxnLst/>
            <a:rect l="l" t="t" r="r" b="b"/>
            <a:pathLst>
              <a:path w="406851" h="406851">
                <a:moveTo>
                  <a:pt x="0" y="0"/>
                </a:moveTo>
                <a:lnTo>
                  <a:pt x="406851" y="0"/>
                </a:lnTo>
                <a:lnTo>
                  <a:pt x="406851" y="406850"/>
                </a:lnTo>
                <a:lnTo>
                  <a:pt x="0" y="40685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64" name="Freeform 64" descr="Close with solid fill"/>
          <p:cNvSpPr/>
          <p:nvPr/>
        </p:nvSpPr>
        <p:spPr>
          <a:xfrm>
            <a:off x="13574020" y="1158916"/>
            <a:ext cx="406851" cy="406851"/>
          </a:xfrm>
          <a:custGeom>
            <a:avLst/>
            <a:gdLst/>
            <a:ahLst/>
            <a:cxnLst/>
            <a:rect l="l" t="t" r="r" b="b"/>
            <a:pathLst>
              <a:path w="406851" h="406851">
                <a:moveTo>
                  <a:pt x="0" y="0"/>
                </a:moveTo>
                <a:lnTo>
                  <a:pt x="406851" y="0"/>
                </a:lnTo>
                <a:lnTo>
                  <a:pt x="406851" y="406851"/>
                </a:lnTo>
                <a:lnTo>
                  <a:pt x="0" y="406851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65" name="Freeform 65" descr="Close with solid fill"/>
          <p:cNvSpPr/>
          <p:nvPr/>
        </p:nvSpPr>
        <p:spPr>
          <a:xfrm>
            <a:off x="17013698" y="1173613"/>
            <a:ext cx="406851" cy="406851"/>
          </a:xfrm>
          <a:custGeom>
            <a:avLst/>
            <a:gdLst/>
            <a:ahLst/>
            <a:cxnLst/>
            <a:rect l="l" t="t" r="r" b="b"/>
            <a:pathLst>
              <a:path w="406851" h="406851">
                <a:moveTo>
                  <a:pt x="0" y="0"/>
                </a:moveTo>
                <a:lnTo>
                  <a:pt x="406851" y="0"/>
                </a:lnTo>
                <a:lnTo>
                  <a:pt x="406851" y="406851"/>
                </a:lnTo>
                <a:lnTo>
                  <a:pt x="0" y="406851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66" name="Freeform 66" descr="Arrow Right with solid fill"/>
          <p:cNvSpPr/>
          <p:nvPr/>
        </p:nvSpPr>
        <p:spPr>
          <a:xfrm flipH="1">
            <a:off x="207693" y="1858870"/>
            <a:ext cx="406746" cy="486575"/>
          </a:xfrm>
          <a:custGeom>
            <a:avLst/>
            <a:gdLst/>
            <a:ahLst/>
            <a:cxnLst/>
            <a:rect l="l" t="t" r="r" b="b"/>
            <a:pathLst>
              <a:path w="406746" h="486575">
                <a:moveTo>
                  <a:pt x="406746" y="0"/>
                </a:moveTo>
                <a:lnTo>
                  <a:pt x="0" y="0"/>
                </a:lnTo>
                <a:lnTo>
                  <a:pt x="0" y="486576"/>
                </a:lnTo>
                <a:lnTo>
                  <a:pt x="406746" y="486576"/>
                </a:lnTo>
                <a:lnTo>
                  <a:pt x="406746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-9811" r="-9814"/>
            </a:stretch>
          </a:blipFill>
        </p:spPr>
      </p:sp>
      <p:sp>
        <p:nvSpPr>
          <p:cNvPr id="67" name="Freeform 67" descr="Arrow Right with solid fill"/>
          <p:cNvSpPr/>
          <p:nvPr/>
        </p:nvSpPr>
        <p:spPr>
          <a:xfrm>
            <a:off x="676342" y="1858480"/>
            <a:ext cx="416909" cy="486575"/>
          </a:xfrm>
          <a:custGeom>
            <a:avLst/>
            <a:gdLst/>
            <a:ahLst/>
            <a:cxnLst/>
            <a:rect l="l" t="t" r="r" b="b"/>
            <a:pathLst>
              <a:path w="416909" h="486575">
                <a:moveTo>
                  <a:pt x="0" y="0"/>
                </a:moveTo>
                <a:lnTo>
                  <a:pt x="416909" y="0"/>
                </a:lnTo>
                <a:lnTo>
                  <a:pt x="416909" y="486575"/>
                </a:lnTo>
                <a:lnTo>
                  <a:pt x="0" y="486575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-8355" r="-8355"/>
            </a:stretch>
          </a:blipFill>
        </p:spPr>
      </p:sp>
      <p:grpSp>
        <p:nvGrpSpPr>
          <p:cNvPr id="68" name="Group 68"/>
          <p:cNvGrpSpPr/>
          <p:nvPr/>
        </p:nvGrpSpPr>
        <p:grpSpPr>
          <a:xfrm>
            <a:off x="1638186" y="1838916"/>
            <a:ext cx="15803804" cy="565375"/>
            <a:chOff x="0" y="0"/>
            <a:chExt cx="21071738" cy="753834"/>
          </a:xfrm>
        </p:grpSpPr>
        <p:sp>
          <p:nvSpPr>
            <p:cNvPr id="69" name="Freeform 69"/>
            <p:cNvSpPr/>
            <p:nvPr/>
          </p:nvSpPr>
          <p:spPr>
            <a:xfrm>
              <a:off x="28575" y="28575"/>
              <a:ext cx="21014689" cy="696722"/>
            </a:xfrm>
            <a:custGeom>
              <a:avLst/>
              <a:gdLst/>
              <a:ahLst/>
              <a:cxnLst/>
              <a:rect l="l" t="t" r="r" b="b"/>
              <a:pathLst>
                <a:path w="21014689" h="696722">
                  <a:moveTo>
                    <a:pt x="0" y="348361"/>
                  </a:moveTo>
                  <a:cubicBezTo>
                    <a:pt x="0" y="155956"/>
                    <a:pt x="168275" y="0"/>
                    <a:pt x="375920" y="0"/>
                  </a:cubicBezTo>
                  <a:lnTo>
                    <a:pt x="20638770" y="0"/>
                  </a:lnTo>
                  <a:cubicBezTo>
                    <a:pt x="20846414" y="0"/>
                    <a:pt x="21014689" y="155956"/>
                    <a:pt x="21014689" y="348361"/>
                  </a:cubicBezTo>
                  <a:cubicBezTo>
                    <a:pt x="21014689" y="540766"/>
                    <a:pt x="20846414" y="696722"/>
                    <a:pt x="20638770" y="696722"/>
                  </a:cubicBezTo>
                  <a:lnTo>
                    <a:pt x="375920" y="696722"/>
                  </a:lnTo>
                  <a:cubicBezTo>
                    <a:pt x="168275" y="696722"/>
                    <a:pt x="0" y="540766"/>
                    <a:pt x="0" y="348361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70" name="Freeform 70"/>
            <p:cNvSpPr/>
            <p:nvPr/>
          </p:nvSpPr>
          <p:spPr>
            <a:xfrm>
              <a:off x="0" y="0"/>
              <a:ext cx="21071839" cy="753872"/>
            </a:xfrm>
            <a:custGeom>
              <a:avLst/>
              <a:gdLst/>
              <a:ahLst/>
              <a:cxnLst/>
              <a:rect l="l" t="t" r="r" b="b"/>
              <a:pathLst>
                <a:path w="21071839" h="753872">
                  <a:moveTo>
                    <a:pt x="0" y="376936"/>
                  </a:moveTo>
                  <a:cubicBezTo>
                    <a:pt x="0" y="166751"/>
                    <a:pt x="183134" y="0"/>
                    <a:pt x="404495" y="0"/>
                  </a:cubicBezTo>
                  <a:lnTo>
                    <a:pt x="20667345" y="0"/>
                  </a:lnTo>
                  <a:lnTo>
                    <a:pt x="20667345" y="28575"/>
                  </a:lnTo>
                  <a:lnTo>
                    <a:pt x="20667345" y="0"/>
                  </a:lnTo>
                  <a:cubicBezTo>
                    <a:pt x="20888579" y="0"/>
                    <a:pt x="21071839" y="166751"/>
                    <a:pt x="21071839" y="376936"/>
                  </a:cubicBezTo>
                  <a:lnTo>
                    <a:pt x="21043264" y="376936"/>
                  </a:lnTo>
                  <a:lnTo>
                    <a:pt x="21071839" y="376936"/>
                  </a:lnTo>
                  <a:lnTo>
                    <a:pt x="21043264" y="376936"/>
                  </a:lnTo>
                  <a:lnTo>
                    <a:pt x="21071839" y="376936"/>
                  </a:lnTo>
                  <a:cubicBezTo>
                    <a:pt x="21071839" y="587121"/>
                    <a:pt x="20888706" y="753872"/>
                    <a:pt x="20667345" y="753872"/>
                  </a:cubicBezTo>
                  <a:lnTo>
                    <a:pt x="20667345" y="725297"/>
                  </a:lnTo>
                  <a:lnTo>
                    <a:pt x="20667345" y="753872"/>
                  </a:lnTo>
                  <a:lnTo>
                    <a:pt x="404495" y="753872"/>
                  </a:lnTo>
                  <a:lnTo>
                    <a:pt x="404495" y="725297"/>
                  </a:lnTo>
                  <a:lnTo>
                    <a:pt x="404495" y="753872"/>
                  </a:lnTo>
                  <a:cubicBezTo>
                    <a:pt x="183134" y="753872"/>
                    <a:pt x="0" y="587121"/>
                    <a:pt x="0" y="376936"/>
                  </a:cubicBezTo>
                  <a:lnTo>
                    <a:pt x="28575" y="376936"/>
                  </a:lnTo>
                  <a:lnTo>
                    <a:pt x="0" y="376936"/>
                  </a:lnTo>
                  <a:moveTo>
                    <a:pt x="57150" y="376936"/>
                  </a:moveTo>
                  <a:lnTo>
                    <a:pt x="28575" y="376936"/>
                  </a:lnTo>
                  <a:lnTo>
                    <a:pt x="57150" y="376936"/>
                  </a:lnTo>
                  <a:cubicBezTo>
                    <a:pt x="57150" y="551561"/>
                    <a:pt x="210566" y="696722"/>
                    <a:pt x="404495" y="696722"/>
                  </a:cubicBezTo>
                  <a:lnTo>
                    <a:pt x="20667345" y="696722"/>
                  </a:lnTo>
                  <a:cubicBezTo>
                    <a:pt x="20861274" y="696722"/>
                    <a:pt x="21014689" y="551561"/>
                    <a:pt x="21014689" y="376936"/>
                  </a:cubicBezTo>
                  <a:cubicBezTo>
                    <a:pt x="21014689" y="202311"/>
                    <a:pt x="20861147" y="57150"/>
                    <a:pt x="20667218" y="57150"/>
                  </a:cubicBezTo>
                  <a:lnTo>
                    <a:pt x="404495" y="57150"/>
                  </a:lnTo>
                  <a:lnTo>
                    <a:pt x="404495" y="28575"/>
                  </a:lnTo>
                  <a:lnTo>
                    <a:pt x="404495" y="57150"/>
                  </a:lnTo>
                  <a:cubicBezTo>
                    <a:pt x="210566" y="57150"/>
                    <a:pt x="57150" y="202311"/>
                    <a:pt x="57150" y="37693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71" name="Group 71"/>
          <p:cNvGrpSpPr/>
          <p:nvPr/>
        </p:nvGrpSpPr>
        <p:grpSpPr>
          <a:xfrm>
            <a:off x="17564957" y="1892551"/>
            <a:ext cx="443951" cy="434740"/>
            <a:chOff x="0" y="0"/>
            <a:chExt cx="591934" cy="579653"/>
          </a:xfrm>
        </p:grpSpPr>
        <p:sp>
          <p:nvSpPr>
            <p:cNvPr id="72" name="Freeform 72"/>
            <p:cNvSpPr/>
            <p:nvPr/>
          </p:nvSpPr>
          <p:spPr>
            <a:xfrm>
              <a:off x="28575" y="28575"/>
              <a:ext cx="534670" cy="522478"/>
            </a:xfrm>
            <a:custGeom>
              <a:avLst/>
              <a:gdLst/>
              <a:ahLst/>
              <a:cxnLst/>
              <a:rect l="l" t="t" r="r" b="b"/>
              <a:pathLst>
                <a:path w="534670" h="522478">
                  <a:moveTo>
                    <a:pt x="0" y="261239"/>
                  </a:moveTo>
                  <a:cubicBezTo>
                    <a:pt x="0" y="116967"/>
                    <a:pt x="119761" y="0"/>
                    <a:pt x="267335" y="0"/>
                  </a:cubicBezTo>
                  <a:cubicBezTo>
                    <a:pt x="414909" y="0"/>
                    <a:pt x="534670" y="116967"/>
                    <a:pt x="534670" y="261239"/>
                  </a:cubicBezTo>
                  <a:cubicBezTo>
                    <a:pt x="534670" y="405511"/>
                    <a:pt x="415036" y="522478"/>
                    <a:pt x="267335" y="522478"/>
                  </a:cubicBezTo>
                  <a:cubicBezTo>
                    <a:pt x="119634" y="522478"/>
                    <a:pt x="0" y="405511"/>
                    <a:pt x="0" y="26123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3" name="Freeform 73"/>
            <p:cNvSpPr/>
            <p:nvPr/>
          </p:nvSpPr>
          <p:spPr>
            <a:xfrm>
              <a:off x="0" y="0"/>
              <a:ext cx="591947" cy="579628"/>
            </a:xfrm>
            <a:custGeom>
              <a:avLst/>
              <a:gdLst/>
              <a:ahLst/>
              <a:cxnLst/>
              <a:rect l="l" t="t" r="r" b="b"/>
              <a:pathLst>
                <a:path w="591947" h="579628">
                  <a:moveTo>
                    <a:pt x="0" y="289814"/>
                  </a:moveTo>
                  <a:cubicBezTo>
                    <a:pt x="0" y="129159"/>
                    <a:pt x="133096" y="0"/>
                    <a:pt x="295910" y="0"/>
                  </a:cubicBezTo>
                  <a:lnTo>
                    <a:pt x="295910" y="28575"/>
                  </a:lnTo>
                  <a:lnTo>
                    <a:pt x="295910" y="0"/>
                  </a:lnTo>
                  <a:cubicBezTo>
                    <a:pt x="458724" y="0"/>
                    <a:pt x="591820" y="129159"/>
                    <a:pt x="591820" y="289814"/>
                  </a:cubicBezTo>
                  <a:lnTo>
                    <a:pt x="563372" y="289814"/>
                  </a:lnTo>
                  <a:lnTo>
                    <a:pt x="591947" y="289814"/>
                  </a:lnTo>
                  <a:cubicBezTo>
                    <a:pt x="591947" y="450469"/>
                    <a:pt x="458851" y="579628"/>
                    <a:pt x="296037" y="579628"/>
                  </a:cubicBezTo>
                  <a:lnTo>
                    <a:pt x="296037" y="551053"/>
                  </a:lnTo>
                  <a:lnTo>
                    <a:pt x="296037" y="579628"/>
                  </a:lnTo>
                  <a:cubicBezTo>
                    <a:pt x="133096" y="579628"/>
                    <a:pt x="0" y="450469"/>
                    <a:pt x="0" y="289814"/>
                  </a:cubicBezTo>
                  <a:lnTo>
                    <a:pt x="28575" y="289814"/>
                  </a:lnTo>
                  <a:lnTo>
                    <a:pt x="57150" y="289814"/>
                  </a:lnTo>
                  <a:lnTo>
                    <a:pt x="28575" y="289814"/>
                  </a:lnTo>
                  <a:lnTo>
                    <a:pt x="0" y="289814"/>
                  </a:lnTo>
                  <a:moveTo>
                    <a:pt x="57150" y="289814"/>
                  </a:moveTo>
                  <a:cubicBezTo>
                    <a:pt x="57150" y="305562"/>
                    <a:pt x="44323" y="318389"/>
                    <a:pt x="28575" y="318389"/>
                  </a:cubicBezTo>
                  <a:cubicBezTo>
                    <a:pt x="12827" y="318389"/>
                    <a:pt x="0" y="305562"/>
                    <a:pt x="0" y="289814"/>
                  </a:cubicBezTo>
                  <a:cubicBezTo>
                    <a:pt x="0" y="274066"/>
                    <a:pt x="12827" y="261239"/>
                    <a:pt x="28575" y="261239"/>
                  </a:cubicBezTo>
                  <a:cubicBezTo>
                    <a:pt x="44323" y="261239"/>
                    <a:pt x="57150" y="274066"/>
                    <a:pt x="57150" y="289814"/>
                  </a:cubicBezTo>
                  <a:cubicBezTo>
                    <a:pt x="57150" y="417703"/>
                    <a:pt x="163449" y="522478"/>
                    <a:pt x="295910" y="522478"/>
                  </a:cubicBezTo>
                  <a:cubicBezTo>
                    <a:pt x="428371" y="522478"/>
                    <a:pt x="534670" y="417703"/>
                    <a:pt x="534670" y="289814"/>
                  </a:cubicBezTo>
                  <a:cubicBezTo>
                    <a:pt x="534670" y="161925"/>
                    <a:pt x="428498" y="57150"/>
                    <a:pt x="295910" y="57150"/>
                  </a:cubicBezTo>
                  <a:lnTo>
                    <a:pt x="295910" y="28575"/>
                  </a:lnTo>
                  <a:lnTo>
                    <a:pt x="295910" y="57150"/>
                  </a:lnTo>
                  <a:cubicBezTo>
                    <a:pt x="163449" y="57150"/>
                    <a:pt x="57150" y="161925"/>
                    <a:pt x="57150" y="289814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74" name="AutoShape 74"/>
          <p:cNvSpPr/>
          <p:nvPr/>
        </p:nvSpPr>
        <p:spPr>
          <a:xfrm rot="10740">
            <a:off x="-28623" y="2538108"/>
            <a:ext cx="18325919" cy="0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5" name="AutoShape 75"/>
          <p:cNvSpPr/>
          <p:nvPr/>
        </p:nvSpPr>
        <p:spPr>
          <a:xfrm rot="-10920">
            <a:off x="-9306" y="9760353"/>
            <a:ext cx="18306612" cy="0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76" name="Group 76"/>
          <p:cNvGrpSpPr/>
          <p:nvPr/>
        </p:nvGrpSpPr>
        <p:grpSpPr>
          <a:xfrm>
            <a:off x="38624" y="2590771"/>
            <a:ext cx="18230050" cy="7153008"/>
            <a:chOff x="0" y="0"/>
            <a:chExt cx="24306733" cy="9537344"/>
          </a:xfrm>
        </p:grpSpPr>
        <p:sp>
          <p:nvSpPr>
            <p:cNvPr id="77" name="Freeform 77"/>
            <p:cNvSpPr/>
            <p:nvPr/>
          </p:nvSpPr>
          <p:spPr>
            <a:xfrm>
              <a:off x="0" y="0"/>
              <a:ext cx="24306785" cy="9537319"/>
            </a:xfrm>
            <a:custGeom>
              <a:avLst/>
              <a:gdLst/>
              <a:ahLst/>
              <a:cxnLst/>
              <a:rect l="l" t="t" r="r" b="b"/>
              <a:pathLst>
                <a:path w="24306785" h="9537319">
                  <a:moveTo>
                    <a:pt x="0" y="0"/>
                  </a:moveTo>
                  <a:lnTo>
                    <a:pt x="24306785" y="0"/>
                  </a:lnTo>
                  <a:lnTo>
                    <a:pt x="24306785" y="9537319"/>
                  </a:lnTo>
                  <a:lnTo>
                    <a:pt x="0" y="9537319"/>
                  </a:lnTo>
                  <a:close/>
                </a:path>
              </a:pathLst>
            </a:custGeom>
            <a:solidFill>
              <a:srgbClr val="3F3F3F"/>
            </a:solidFill>
          </p:spPr>
        </p:sp>
      </p:grpSp>
      <p:sp>
        <p:nvSpPr>
          <p:cNvPr id="78" name="TextBox 78"/>
          <p:cNvSpPr txBox="1"/>
          <p:nvPr/>
        </p:nvSpPr>
        <p:spPr>
          <a:xfrm>
            <a:off x="1895997" y="1839430"/>
            <a:ext cx="15524552" cy="485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19"/>
              </a:lnSpc>
            </a:pPr>
            <a:r>
              <a:rPr lang="en-US" sz="3099" b="1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アーキテクチャ図とユーザーフローARCHITECTURE DIAGRAM AND USER FLOW</a:t>
            </a:r>
          </a:p>
        </p:txBody>
      </p:sp>
      <p:sp>
        <p:nvSpPr>
          <p:cNvPr id="79" name="Freeform 79"/>
          <p:cNvSpPr/>
          <p:nvPr/>
        </p:nvSpPr>
        <p:spPr>
          <a:xfrm>
            <a:off x="1256660" y="1944990"/>
            <a:ext cx="298161" cy="313554"/>
          </a:xfrm>
          <a:custGeom>
            <a:avLst/>
            <a:gdLst/>
            <a:ahLst/>
            <a:cxnLst/>
            <a:rect l="l" t="t" r="r" b="b"/>
            <a:pathLst>
              <a:path w="298161" h="313554">
                <a:moveTo>
                  <a:pt x="0" y="0"/>
                </a:moveTo>
                <a:lnTo>
                  <a:pt x="298161" y="0"/>
                </a:lnTo>
                <a:lnTo>
                  <a:pt x="298161" y="313554"/>
                </a:lnTo>
                <a:lnTo>
                  <a:pt x="0" y="313554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80" name="Freeform 47">
            <a:extLst>
              <a:ext uri="{FF2B5EF4-FFF2-40B4-BE49-F238E27FC236}">
                <a16:creationId xmlns:a16="http://schemas.microsoft.com/office/drawing/2014/main" id="{C8F41788-99EB-8EB4-E891-4F3AC61CFF6B}"/>
              </a:ext>
            </a:extLst>
          </p:cNvPr>
          <p:cNvSpPr/>
          <p:nvPr/>
        </p:nvSpPr>
        <p:spPr>
          <a:xfrm>
            <a:off x="-2115" y="964140"/>
            <a:ext cx="18311546" cy="9344292"/>
          </a:xfrm>
          <a:custGeom>
            <a:avLst/>
            <a:gdLst/>
            <a:ahLst/>
            <a:cxnLst/>
            <a:rect l="l" t="t" r="r" b="b"/>
            <a:pathLst>
              <a:path w="18311546" h="9344292">
                <a:moveTo>
                  <a:pt x="0" y="0"/>
                </a:moveTo>
                <a:lnTo>
                  <a:pt x="18311546" y="0"/>
                </a:lnTo>
                <a:lnTo>
                  <a:pt x="18311546" y="9344291"/>
                </a:lnTo>
                <a:lnTo>
                  <a:pt x="0" y="9344291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</p:sp>
      <p:grpSp>
        <p:nvGrpSpPr>
          <p:cNvPr id="57" name="Group 57"/>
          <p:cNvGrpSpPr/>
          <p:nvPr/>
        </p:nvGrpSpPr>
        <p:grpSpPr>
          <a:xfrm>
            <a:off x="10730570" y="-170116"/>
            <a:ext cx="2229269" cy="2484711"/>
            <a:chOff x="0" y="0"/>
            <a:chExt cx="2972359" cy="3312947"/>
          </a:xfrm>
        </p:grpSpPr>
        <p:sp>
          <p:nvSpPr>
            <p:cNvPr id="58" name="Freeform 58" descr="Demon Slayer: Kimetsu no Yaiba Hashira / Pillar Stickers 2 Inch Die-cut |  Shopee Philippines"/>
            <p:cNvSpPr/>
            <p:nvPr/>
          </p:nvSpPr>
          <p:spPr>
            <a:xfrm>
              <a:off x="0" y="0"/>
              <a:ext cx="2972308" cy="3312922"/>
            </a:xfrm>
            <a:custGeom>
              <a:avLst/>
              <a:gdLst/>
              <a:ahLst/>
              <a:cxnLst/>
              <a:rect l="l" t="t" r="r" b="b"/>
              <a:pathLst>
                <a:path w="2972308" h="3312922">
                  <a:moveTo>
                    <a:pt x="0" y="0"/>
                  </a:moveTo>
                  <a:lnTo>
                    <a:pt x="2972308" y="0"/>
                  </a:lnTo>
                  <a:lnTo>
                    <a:pt x="2972308" y="3312922"/>
                  </a:lnTo>
                  <a:lnTo>
                    <a:pt x="0" y="33129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3"/>
              <a:stretch>
                <a:fillRect l="-143271" t="-215330" r="-143343" b="-31534"/>
              </a:stretch>
            </a:blipFill>
          </p:spPr>
        </p:sp>
      </p:grpSp>
      <p:sp>
        <p:nvSpPr>
          <p:cNvPr id="81" name="Freeform 74" descr="Close with solid fill">
            <a:extLst>
              <a:ext uri="{FF2B5EF4-FFF2-40B4-BE49-F238E27FC236}">
                <a16:creationId xmlns:a16="http://schemas.microsoft.com/office/drawing/2014/main" id="{876305DB-B1B4-7038-C47D-1AA44D311204}"/>
              </a:ext>
            </a:extLst>
          </p:cNvPr>
          <p:cNvSpPr/>
          <p:nvPr/>
        </p:nvSpPr>
        <p:spPr>
          <a:xfrm>
            <a:off x="13574020" y="1158916"/>
            <a:ext cx="406851" cy="406851"/>
          </a:xfrm>
          <a:custGeom>
            <a:avLst/>
            <a:gdLst/>
            <a:ahLst/>
            <a:cxnLst/>
            <a:rect l="l" t="t" r="r" b="b"/>
            <a:pathLst>
              <a:path w="406851" h="406851">
                <a:moveTo>
                  <a:pt x="0" y="0"/>
                </a:moveTo>
                <a:lnTo>
                  <a:pt x="406851" y="0"/>
                </a:lnTo>
                <a:lnTo>
                  <a:pt x="406851" y="406851"/>
                </a:lnTo>
                <a:lnTo>
                  <a:pt x="0" y="406851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grpSp>
        <p:nvGrpSpPr>
          <p:cNvPr id="82" name="Group 68">
            <a:extLst>
              <a:ext uri="{FF2B5EF4-FFF2-40B4-BE49-F238E27FC236}">
                <a16:creationId xmlns:a16="http://schemas.microsoft.com/office/drawing/2014/main" id="{A3355474-1FBD-BB12-88E4-54153D66434F}"/>
              </a:ext>
            </a:extLst>
          </p:cNvPr>
          <p:cNvGrpSpPr/>
          <p:nvPr/>
        </p:nvGrpSpPr>
        <p:grpSpPr>
          <a:xfrm>
            <a:off x="1638186" y="1838916"/>
            <a:ext cx="15803804" cy="565375"/>
            <a:chOff x="0" y="0"/>
            <a:chExt cx="21071738" cy="753834"/>
          </a:xfrm>
        </p:grpSpPr>
        <p:sp>
          <p:nvSpPr>
            <p:cNvPr id="83" name="Freeform 69">
              <a:extLst>
                <a:ext uri="{FF2B5EF4-FFF2-40B4-BE49-F238E27FC236}">
                  <a16:creationId xmlns:a16="http://schemas.microsoft.com/office/drawing/2014/main" id="{9D55582A-5F64-6E72-13FE-3CAFE566B25F}"/>
                </a:ext>
              </a:extLst>
            </p:cNvPr>
            <p:cNvSpPr/>
            <p:nvPr/>
          </p:nvSpPr>
          <p:spPr>
            <a:xfrm>
              <a:off x="28575" y="28575"/>
              <a:ext cx="21014689" cy="696722"/>
            </a:xfrm>
            <a:custGeom>
              <a:avLst/>
              <a:gdLst/>
              <a:ahLst/>
              <a:cxnLst/>
              <a:rect l="l" t="t" r="r" b="b"/>
              <a:pathLst>
                <a:path w="21014689" h="696722">
                  <a:moveTo>
                    <a:pt x="0" y="348361"/>
                  </a:moveTo>
                  <a:cubicBezTo>
                    <a:pt x="0" y="155956"/>
                    <a:pt x="168275" y="0"/>
                    <a:pt x="375920" y="0"/>
                  </a:cubicBezTo>
                  <a:lnTo>
                    <a:pt x="20638770" y="0"/>
                  </a:lnTo>
                  <a:cubicBezTo>
                    <a:pt x="20846414" y="0"/>
                    <a:pt x="21014689" y="155956"/>
                    <a:pt x="21014689" y="348361"/>
                  </a:cubicBezTo>
                  <a:cubicBezTo>
                    <a:pt x="21014689" y="540766"/>
                    <a:pt x="20846414" y="696722"/>
                    <a:pt x="20638770" y="696722"/>
                  </a:cubicBezTo>
                  <a:lnTo>
                    <a:pt x="375920" y="696722"/>
                  </a:lnTo>
                  <a:cubicBezTo>
                    <a:pt x="168275" y="696722"/>
                    <a:pt x="0" y="540766"/>
                    <a:pt x="0" y="348361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84" name="Freeform 70">
              <a:extLst>
                <a:ext uri="{FF2B5EF4-FFF2-40B4-BE49-F238E27FC236}">
                  <a16:creationId xmlns:a16="http://schemas.microsoft.com/office/drawing/2014/main" id="{11238B21-88FD-EB00-72D8-534B3AD8471A}"/>
                </a:ext>
              </a:extLst>
            </p:cNvPr>
            <p:cNvSpPr/>
            <p:nvPr/>
          </p:nvSpPr>
          <p:spPr>
            <a:xfrm>
              <a:off x="0" y="0"/>
              <a:ext cx="21071839" cy="753872"/>
            </a:xfrm>
            <a:custGeom>
              <a:avLst/>
              <a:gdLst/>
              <a:ahLst/>
              <a:cxnLst/>
              <a:rect l="l" t="t" r="r" b="b"/>
              <a:pathLst>
                <a:path w="21071839" h="753872">
                  <a:moveTo>
                    <a:pt x="0" y="376936"/>
                  </a:moveTo>
                  <a:cubicBezTo>
                    <a:pt x="0" y="166751"/>
                    <a:pt x="183134" y="0"/>
                    <a:pt x="404495" y="0"/>
                  </a:cubicBezTo>
                  <a:lnTo>
                    <a:pt x="20667345" y="0"/>
                  </a:lnTo>
                  <a:lnTo>
                    <a:pt x="20667345" y="28575"/>
                  </a:lnTo>
                  <a:lnTo>
                    <a:pt x="20667345" y="0"/>
                  </a:lnTo>
                  <a:cubicBezTo>
                    <a:pt x="20888579" y="0"/>
                    <a:pt x="21071839" y="166751"/>
                    <a:pt x="21071839" y="376936"/>
                  </a:cubicBezTo>
                  <a:lnTo>
                    <a:pt x="21043264" y="376936"/>
                  </a:lnTo>
                  <a:lnTo>
                    <a:pt x="21071839" y="376936"/>
                  </a:lnTo>
                  <a:lnTo>
                    <a:pt x="21043264" y="376936"/>
                  </a:lnTo>
                  <a:lnTo>
                    <a:pt x="21071839" y="376936"/>
                  </a:lnTo>
                  <a:cubicBezTo>
                    <a:pt x="21071839" y="587121"/>
                    <a:pt x="20888706" y="753872"/>
                    <a:pt x="20667345" y="753872"/>
                  </a:cubicBezTo>
                  <a:lnTo>
                    <a:pt x="20667345" y="725297"/>
                  </a:lnTo>
                  <a:lnTo>
                    <a:pt x="20667345" y="753872"/>
                  </a:lnTo>
                  <a:lnTo>
                    <a:pt x="404495" y="753872"/>
                  </a:lnTo>
                  <a:lnTo>
                    <a:pt x="404495" y="725297"/>
                  </a:lnTo>
                  <a:lnTo>
                    <a:pt x="404495" y="753872"/>
                  </a:lnTo>
                  <a:cubicBezTo>
                    <a:pt x="183134" y="753872"/>
                    <a:pt x="0" y="587121"/>
                    <a:pt x="0" y="376936"/>
                  </a:cubicBezTo>
                  <a:lnTo>
                    <a:pt x="28575" y="376936"/>
                  </a:lnTo>
                  <a:lnTo>
                    <a:pt x="0" y="376936"/>
                  </a:lnTo>
                  <a:moveTo>
                    <a:pt x="57150" y="376936"/>
                  </a:moveTo>
                  <a:lnTo>
                    <a:pt x="28575" y="376936"/>
                  </a:lnTo>
                  <a:lnTo>
                    <a:pt x="57150" y="376936"/>
                  </a:lnTo>
                  <a:cubicBezTo>
                    <a:pt x="57150" y="551561"/>
                    <a:pt x="210566" y="696722"/>
                    <a:pt x="404495" y="696722"/>
                  </a:cubicBezTo>
                  <a:lnTo>
                    <a:pt x="20667345" y="696722"/>
                  </a:lnTo>
                  <a:cubicBezTo>
                    <a:pt x="20861274" y="696722"/>
                    <a:pt x="21014689" y="551561"/>
                    <a:pt x="21014689" y="376936"/>
                  </a:cubicBezTo>
                  <a:cubicBezTo>
                    <a:pt x="21014689" y="202311"/>
                    <a:pt x="20861147" y="57150"/>
                    <a:pt x="20667218" y="57150"/>
                  </a:cubicBezTo>
                  <a:lnTo>
                    <a:pt x="404495" y="57150"/>
                  </a:lnTo>
                  <a:lnTo>
                    <a:pt x="404495" y="28575"/>
                  </a:lnTo>
                  <a:lnTo>
                    <a:pt x="404495" y="57150"/>
                  </a:lnTo>
                  <a:cubicBezTo>
                    <a:pt x="210566" y="57150"/>
                    <a:pt x="57150" y="202311"/>
                    <a:pt x="57150" y="37693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5" name="Group 71">
            <a:extLst>
              <a:ext uri="{FF2B5EF4-FFF2-40B4-BE49-F238E27FC236}">
                <a16:creationId xmlns:a16="http://schemas.microsoft.com/office/drawing/2014/main" id="{3B3C68F1-C736-3724-76DE-615F413C76A9}"/>
              </a:ext>
            </a:extLst>
          </p:cNvPr>
          <p:cNvGrpSpPr/>
          <p:nvPr/>
        </p:nvGrpSpPr>
        <p:grpSpPr>
          <a:xfrm>
            <a:off x="17564957" y="1892551"/>
            <a:ext cx="443951" cy="434740"/>
            <a:chOff x="0" y="0"/>
            <a:chExt cx="591934" cy="579653"/>
          </a:xfrm>
        </p:grpSpPr>
        <p:sp>
          <p:nvSpPr>
            <p:cNvPr id="86" name="Freeform 72">
              <a:extLst>
                <a:ext uri="{FF2B5EF4-FFF2-40B4-BE49-F238E27FC236}">
                  <a16:creationId xmlns:a16="http://schemas.microsoft.com/office/drawing/2014/main" id="{1632E30C-EE93-721E-5A62-9DEB88AADD24}"/>
                </a:ext>
              </a:extLst>
            </p:cNvPr>
            <p:cNvSpPr/>
            <p:nvPr/>
          </p:nvSpPr>
          <p:spPr>
            <a:xfrm>
              <a:off x="28575" y="28575"/>
              <a:ext cx="534670" cy="522478"/>
            </a:xfrm>
            <a:custGeom>
              <a:avLst/>
              <a:gdLst/>
              <a:ahLst/>
              <a:cxnLst/>
              <a:rect l="l" t="t" r="r" b="b"/>
              <a:pathLst>
                <a:path w="534670" h="522478">
                  <a:moveTo>
                    <a:pt x="0" y="261239"/>
                  </a:moveTo>
                  <a:cubicBezTo>
                    <a:pt x="0" y="116967"/>
                    <a:pt x="119761" y="0"/>
                    <a:pt x="267335" y="0"/>
                  </a:cubicBezTo>
                  <a:cubicBezTo>
                    <a:pt x="414909" y="0"/>
                    <a:pt x="534670" y="116967"/>
                    <a:pt x="534670" y="261239"/>
                  </a:cubicBezTo>
                  <a:cubicBezTo>
                    <a:pt x="534670" y="405511"/>
                    <a:pt x="415036" y="522478"/>
                    <a:pt x="267335" y="522478"/>
                  </a:cubicBezTo>
                  <a:cubicBezTo>
                    <a:pt x="119634" y="522478"/>
                    <a:pt x="0" y="405511"/>
                    <a:pt x="0" y="26123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7" name="Freeform 73">
              <a:extLst>
                <a:ext uri="{FF2B5EF4-FFF2-40B4-BE49-F238E27FC236}">
                  <a16:creationId xmlns:a16="http://schemas.microsoft.com/office/drawing/2014/main" id="{517F818A-DFE5-0B3F-A1C6-F7DD2CC3E894}"/>
                </a:ext>
              </a:extLst>
            </p:cNvPr>
            <p:cNvSpPr/>
            <p:nvPr/>
          </p:nvSpPr>
          <p:spPr>
            <a:xfrm>
              <a:off x="0" y="0"/>
              <a:ext cx="591947" cy="579628"/>
            </a:xfrm>
            <a:custGeom>
              <a:avLst/>
              <a:gdLst/>
              <a:ahLst/>
              <a:cxnLst/>
              <a:rect l="l" t="t" r="r" b="b"/>
              <a:pathLst>
                <a:path w="591947" h="579628">
                  <a:moveTo>
                    <a:pt x="0" y="289814"/>
                  </a:moveTo>
                  <a:cubicBezTo>
                    <a:pt x="0" y="129159"/>
                    <a:pt x="133096" y="0"/>
                    <a:pt x="295910" y="0"/>
                  </a:cubicBezTo>
                  <a:lnTo>
                    <a:pt x="295910" y="28575"/>
                  </a:lnTo>
                  <a:lnTo>
                    <a:pt x="295910" y="0"/>
                  </a:lnTo>
                  <a:cubicBezTo>
                    <a:pt x="458724" y="0"/>
                    <a:pt x="591820" y="129159"/>
                    <a:pt x="591820" y="289814"/>
                  </a:cubicBezTo>
                  <a:lnTo>
                    <a:pt x="563372" y="289814"/>
                  </a:lnTo>
                  <a:lnTo>
                    <a:pt x="591947" y="289814"/>
                  </a:lnTo>
                  <a:cubicBezTo>
                    <a:pt x="591947" y="450469"/>
                    <a:pt x="458851" y="579628"/>
                    <a:pt x="296037" y="579628"/>
                  </a:cubicBezTo>
                  <a:lnTo>
                    <a:pt x="296037" y="551053"/>
                  </a:lnTo>
                  <a:lnTo>
                    <a:pt x="296037" y="579628"/>
                  </a:lnTo>
                  <a:cubicBezTo>
                    <a:pt x="133096" y="579628"/>
                    <a:pt x="0" y="450469"/>
                    <a:pt x="0" y="289814"/>
                  </a:cubicBezTo>
                  <a:lnTo>
                    <a:pt x="28575" y="289814"/>
                  </a:lnTo>
                  <a:lnTo>
                    <a:pt x="57150" y="289814"/>
                  </a:lnTo>
                  <a:lnTo>
                    <a:pt x="28575" y="289814"/>
                  </a:lnTo>
                  <a:lnTo>
                    <a:pt x="0" y="289814"/>
                  </a:lnTo>
                  <a:moveTo>
                    <a:pt x="57150" y="289814"/>
                  </a:moveTo>
                  <a:cubicBezTo>
                    <a:pt x="57150" y="305562"/>
                    <a:pt x="44323" y="318389"/>
                    <a:pt x="28575" y="318389"/>
                  </a:cubicBezTo>
                  <a:cubicBezTo>
                    <a:pt x="12827" y="318389"/>
                    <a:pt x="0" y="305562"/>
                    <a:pt x="0" y="289814"/>
                  </a:cubicBezTo>
                  <a:cubicBezTo>
                    <a:pt x="0" y="274066"/>
                    <a:pt x="12827" y="261239"/>
                    <a:pt x="28575" y="261239"/>
                  </a:cubicBezTo>
                  <a:cubicBezTo>
                    <a:pt x="44323" y="261239"/>
                    <a:pt x="57150" y="274066"/>
                    <a:pt x="57150" y="289814"/>
                  </a:cubicBezTo>
                  <a:cubicBezTo>
                    <a:pt x="57150" y="417703"/>
                    <a:pt x="163449" y="522478"/>
                    <a:pt x="295910" y="522478"/>
                  </a:cubicBezTo>
                  <a:cubicBezTo>
                    <a:pt x="428371" y="522478"/>
                    <a:pt x="534670" y="417703"/>
                    <a:pt x="534670" y="289814"/>
                  </a:cubicBezTo>
                  <a:cubicBezTo>
                    <a:pt x="534670" y="161925"/>
                    <a:pt x="428498" y="57150"/>
                    <a:pt x="295910" y="57150"/>
                  </a:cubicBezTo>
                  <a:lnTo>
                    <a:pt x="295910" y="28575"/>
                  </a:lnTo>
                  <a:lnTo>
                    <a:pt x="295910" y="57150"/>
                  </a:lnTo>
                  <a:cubicBezTo>
                    <a:pt x="163449" y="57150"/>
                    <a:pt x="57150" y="161925"/>
                    <a:pt x="57150" y="289814"/>
                  </a:cubicBezTo>
                  <a:close/>
                </a:path>
              </a:pathLst>
            </a:custGeom>
            <a:solidFill>
              <a:srgbClr val="BF9000"/>
            </a:solidFill>
          </p:spPr>
        </p:sp>
      </p:grpSp>
      <p:sp>
        <p:nvSpPr>
          <p:cNvPr id="88" name="TextBox 77">
            <a:extLst>
              <a:ext uri="{FF2B5EF4-FFF2-40B4-BE49-F238E27FC236}">
                <a16:creationId xmlns:a16="http://schemas.microsoft.com/office/drawing/2014/main" id="{3A402004-2EAC-397F-98BA-6C82F7464A03}"/>
              </a:ext>
            </a:extLst>
          </p:cNvPr>
          <p:cNvSpPr txBox="1"/>
          <p:nvPr/>
        </p:nvSpPr>
        <p:spPr>
          <a:xfrm>
            <a:off x="1881790" y="1840616"/>
            <a:ext cx="15509629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ja-JP" altLang="en-US" sz="3200" b="1" dirty="0">
                <a:solidFill>
                  <a:schemeClr val="bg1"/>
                </a:solidFill>
                <a:latin typeface="Arimo Bold" panose="020B0604020202020204" charset="0"/>
                <a:ea typeface="Arimo Bold" panose="020B0604020202020204" charset="0"/>
                <a:cs typeface="Arimo Bold" panose="020B0604020202020204" charset="0"/>
              </a:rPr>
              <a:t>アーキテクチャ図とユーザーフロー </a:t>
            </a:r>
            <a:r>
              <a:rPr lang="en-US" sz="3200" b="1" dirty="0">
                <a:solidFill>
                  <a:schemeClr val="bg1"/>
                </a:solidFill>
                <a:latin typeface="Arimo Bold" panose="020B0604020202020204" charset="0"/>
                <a:ea typeface="Arimo Bold" panose="020B0604020202020204" charset="0"/>
                <a:cs typeface="Arimo Bold" panose="020B0604020202020204" charset="0"/>
              </a:rPr>
              <a:t>ARCHITECTURE DIAGRAM </a:t>
            </a:r>
            <a:r>
              <a:rPr lang="en-IN" sz="3200" b="1" dirty="0">
                <a:solidFill>
                  <a:schemeClr val="bg1"/>
                </a:solidFill>
                <a:latin typeface="Arimo Bold" panose="020B0604020202020204" charset="0"/>
                <a:ea typeface="Arimo Bold" panose="020B0604020202020204" charset="0"/>
                <a:cs typeface="Arimo Bold" panose="020B0604020202020204" charset="0"/>
              </a:rPr>
              <a:t>AND USER FLOW </a:t>
            </a:r>
            <a:endParaRPr lang="en-IN" sz="3200" dirty="0">
              <a:solidFill>
                <a:schemeClr val="bg1"/>
              </a:solidFill>
              <a:latin typeface="Arimo Bold" panose="020B0604020202020204" charset="0"/>
              <a:ea typeface="Arimo Bold" panose="020B0604020202020204" charset="0"/>
              <a:cs typeface="Arimo Bold" panose="020B0604020202020204" charset="0"/>
            </a:endParaRPr>
          </a:p>
        </p:txBody>
      </p:sp>
      <p:sp>
        <p:nvSpPr>
          <p:cNvPr id="89" name="AutoShape 75">
            <a:extLst>
              <a:ext uri="{FF2B5EF4-FFF2-40B4-BE49-F238E27FC236}">
                <a16:creationId xmlns:a16="http://schemas.microsoft.com/office/drawing/2014/main" id="{5CD680DC-E88B-0AAD-F296-2444CB27F2BE}"/>
              </a:ext>
            </a:extLst>
          </p:cNvPr>
          <p:cNvSpPr/>
          <p:nvPr/>
        </p:nvSpPr>
        <p:spPr>
          <a:xfrm rot="21589080">
            <a:off x="143094" y="9912753"/>
            <a:ext cx="18306612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90" name="Group 77">
            <a:extLst>
              <a:ext uri="{FF2B5EF4-FFF2-40B4-BE49-F238E27FC236}">
                <a16:creationId xmlns:a16="http://schemas.microsoft.com/office/drawing/2014/main" id="{7BECE4AC-21FC-A123-0D4E-731C5B037C64}"/>
              </a:ext>
            </a:extLst>
          </p:cNvPr>
          <p:cNvGrpSpPr/>
          <p:nvPr/>
        </p:nvGrpSpPr>
        <p:grpSpPr>
          <a:xfrm>
            <a:off x="38624" y="2532821"/>
            <a:ext cx="18230050" cy="7153008"/>
            <a:chOff x="0" y="0"/>
            <a:chExt cx="24306733" cy="9537344"/>
          </a:xfrm>
        </p:grpSpPr>
        <p:sp>
          <p:nvSpPr>
            <p:cNvPr id="91" name="Freeform 78">
              <a:extLst>
                <a:ext uri="{FF2B5EF4-FFF2-40B4-BE49-F238E27FC236}">
                  <a16:creationId xmlns:a16="http://schemas.microsoft.com/office/drawing/2014/main" id="{7A46683B-DDAF-4F1E-F9FA-3ED1A7167586}"/>
                </a:ext>
              </a:extLst>
            </p:cNvPr>
            <p:cNvSpPr/>
            <p:nvPr/>
          </p:nvSpPr>
          <p:spPr>
            <a:xfrm>
              <a:off x="0" y="0"/>
              <a:ext cx="24306785" cy="9537319"/>
            </a:xfrm>
            <a:custGeom>
              <a:avLst/>
              <a:gdLst/>
              <a:ahLst/>
              <a:cxnLst/>
              <a:rect l="l" t="t" r="r" b="b"/>
              <a:pathLst>
                <a:path w="24306785" h="9537319">
                  <a:moveTo>
                    <a:pt x="0" y="0"/>
                  </a:moveTo>
                  <a:lnTo>
                    <a:pt x="24306785" y="0"/>
                  </a:lnTo>
                  <a:lnTo>
                    <a:pt x="24306785" y="9537319"/>
                  </a:lnTo>
                  <a:lnTo>
                    <a:pt x="0" y="9537319"/>
                  </a:lnTo>
                  <a:close/>
                </a:path>
              </a:pathLst>
            </a:custGeom>
            <a:solidFill>
              <a:srgbClr val="3F3F3F"/>
            </a:solidFill>
          </p:spPr>
        </p:sp>
      </p:grpSp>
      <p:grpSp>
        <p:nvGrpSpPr>
          <p:cNvPr id="55" name="Group 55"/>
          <p:cNvGrpSpPr/>
          <p:nvPr/>
        </p:nvGrpSpPr>
        <p:grpSpPr>
          <a:xfrm>
            <a:off x="7144741" y="86163"/>
            <a:ext cx="2311317" cy="1941509"/>
            <a:chOff x="0" y="0"/>
            <a:chExt cx="3081757" cy="2588679"/>
          </a:xfrm>
        </p:grpSpPr>
        <p:sp>
          <p:nvSpPr>
            <p:cNvPr id="56" name="Freeform 56" descr="Demon Slayer: Kimetsu no Yaiba Hashira / Pillar Stickers 2 Inch Die-cut |  Shopee Philippines"/>
            <p:cNvSpPr/>
            <p:nvPr/>
          </p:nvSpPr>
          <p:spPr>
            <a:xfrm>
              <a:off x="0" y="0"/>
              <a:ext cx="3081782" cy="2588641"/>
            </a:xfrm>
            <a:custGeom>
              <a:avLst/>
              <a:gdLst/>
              <a:ahLst/>
              <a:cxnLst/>
              <a:rect l="l" t="t" r="r" b="b"/>
              <a:pathLst>
                <a:path w="3081782" h="2588641">
                  <a:moveTo>
                    <a:pt x="0" y="0"/>
                  </a:moveTo>
                  <a:lnTo>
                    <a:pt x="3081782" y="0"/>
                  </a:lnTo>
                  <a:lnTo>
                    <a:pt x="3081782" y="2588641"/>
                  </a:lnTo>
                  <a:lnTo>
                    <a:pt x="0" y="25886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4"/>
              <a:stretch>
                <a:fillRect l="-29531" t="-185820" r="-241606" b="-156019"/>
              </a:stretch>
            </a:blipFill>
          </p:spPr>
        </p:sp>
      </p:grpSp>
      <p:grpSp>
        <p:nvGrpSpPr>
          <p:cNvPr id="59" name="Group 59"/>
          <p:cNvGrpSpPr/>
          <p:nvPr/>
        </p:nvGrpSpPr>
        <p:grpSpPr>
          <a:xfrm>
            <a:off x="14478000" y="86163"/>
            <a:ext cx="1816427" cy="1639224"/>
            <a:chOff x="0" y="0"/>
            <a:chExt cx="2421903" cy="2185632"/>
          </a:xfrm>
        </p:grpSpPr>
        <p:sp>
          <p:nvSpPr>
            <p:cNvPr id="60" name="Freeform 60" descr="Demon Slayer: Kimetsu no Yaiba Hashira / Pillar Stickers 2 Inch Die-cut |  Shopee Philippines"/>
            <p:cNvSpPr/>
            <p:nvPr/>
          </p:nvSpPr>
          <p:spPr>
            <a:xfrm>
              <a:off x="0" y="0"/>
              <a:ext cx="2421890" cy="2185670"/>
            </a:xfrm>
            <a:custGeom>
              <a:avLst/>
              <a:gdLst/>
              <a:ahLst/>
              <a:cxnLst/>
              <a:rect l="l" t="t" r="r" b="b"/>
              <a:pathLst>
                <a:path w="2421890" h="2185670">
                  <a:moveTo>
                    <a:pt x="0" y="0"/>
                  </a:moveTo>
                  <a:lnTo>
                    <a:pt x="2421890" y="0"/>
                  </a:lnTo>
                  <a:lnTo>
                    <a:pt x="2421890" y="2185670"/>
                  </a:lnTo>
                  <a:lnTo>
                    <a:pt x="0" y="21856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5"/>
              <a:stretch>
                <a:fillRect l="-173582" t="-217704" r="-179032" b="-183827"/>
              </a:stretch>
            </a:blipFill>
          </p:spPr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3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5380980">
            <a:off x="-4606100" y="5129212"/>
            <a:ext cx="10344312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 rot="5380980">
            <a:off x="-3996500" y="5129212"/>
            <a:ext cx="10344312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 rot="5380980">
            <a:off x="-3343361" y="5129212"/>
            <a:ext cx="10344312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 rot="5380980">
            <a:off x="-2690212" y="5129212"/>
            <a:ext cx="10344312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 rot="5380980">
            <a:off x="-2080612" y="5129212"/>
            <a:ext cx="10344312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AutoShape 7"/>
          <p:cNvSpPr/>
          <p:nvPr/>
        </p:nvSpPr>
        <p:spPr>
          <a:xfrm rot="5380980">
            <a:off x="-1471012" y="5129212"/>
            <a:ext cx="10344312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AutoShape 8"/>
          <p:cNvSpPr/>
          <p:nvPr/>
        </p:nvSpPr>
        <p:spPr>
          <a:xfrm rot="5380980">
            <a:off x="-817874" y="5129212"/>
            <a:ext cx="10344312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AutoShape 9"/>
          <p:cNvSpPr/>
          <p:nvPr/>
        </p:nvSpPr>
        <p:spPr>
          <a:xfrm rot="5380980">
            <a:off x="-164725" y="5129212"/>
            <a:ext cx="10344312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 rot="5380980">
            <a:off x="423100" y="5129212"/>
            <a:ext cx="10344312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 rot="5380980">
            <a:off x="1032700" y="5129212"/>
            <a:ext cx="10344312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AutoShape 12"/>
          <p:cNvSpPr/>
          <p:nvPr/>
        </p:nvSpPr>
        <p:spPr>
          <a:xfrm rot="5380980">
            <a:off x="1685839" y="5129212"/>
            <a:ext cx="10344312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AutoShape 13"/>
          <p:cNvSpPr/>
          <p:nvPr/>
        </p:nvSpPr>
        <p:spPr>
          <a:xfrm rot="5380980">
            <a:off x="2338988" y="5129212"/>
            <a:ext cx="10344312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AutoShape 14"/>
          <p:cNvSpPr/>
          <p:nvPr/>
        </p:nvSpPr>
        <p:spPr>
          <a:xfrm rot="5380980">
            <a:off x="2992126" y="5129212"/>
            <a:ext cx="10344312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5" name="AutoShape 15"/>
          <p:cNvSpPr/>
          <p:nvPr/>
        </p:nvSpPr>
        <p:spPr>
          <a:xfrm rot="5380980">
            <a:off x="3601726" y="5129212"/>
            <a:ext cx="10344312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6" name="AutoShape 16"/>
          <p:cNvSpPr/>
          <p:nvPr/>
        </p:nvSpPr>
        <p:spPr>
          <a:xfrm rot="5380980">
            <a:off x="4254865" y="5129212"/>
            <a:ext cx="10344312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AutoShape 17"/>
          <p:cNvSpPr/>
          <p:nvPr/>
        </p:nvSpPr>
        <p:spPr>
          <a:xfrm rot="5380980">
            <a:off x="4908013" y="5129212"/>
            <a:ext cx="10344312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8" name="AutoShape 18"/>
          <p:cNvSpPr/>
          <p:nvPr/>
        </p:nvSpPr>
        <p:spPr>
          <a:xfrm rot="5380980">
            <a:off x="5539388" y="5129212"/>
            <a:ext cx="10344312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9" name="AutoShape 19"/>
          <p:cNvSpPr/>
          <p:nvPr/>
        </p:nvSpPr>
        <p:spPr>
          <a:xfrm rot="5380980">
            <a:off x="6148988" y="5129212"/>
            <a:ext cx="10344312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0" name="AutoShape 20"/>
          <p:cNvSpPr/>
          <p:nvPr/>
        </p:nvSpPr>
        <p:spPr>
          <a:xfrm rot="5380980">
            <a:off x="6802126" y="5129212"/>
            <a:ext cx="10344312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1" name="AutoShape 21"/>
          <p:cNvSpPr/>
          <p:nvPr/>
        </p:nvSpPr>
        <p:spPr>
          <a:xfrm rot="5380980">
            <a:off x="7455275" y="5129212"/>
            <a:ext cx="10344312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AutoShape 22"/>
          <p:cNvSpPr/>
          <p:nvPr/>
        </p:nvSpPr>
        <p:spPr>
          <a:xfrm rot="5380980">
            <a:off x="8086639" y="5129212"/>
            <a:ext cx="10344312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3" name="AutoShape 23"/>
          <p:cNvSpPr/>
          <p:nvPr/>
        </p:nvSpPr>
        <p:spPr>
          <a:xfrm rot="5380980">
            <a:off x="8696239" y="5129212"/>
            <a:ext cx="10344312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4" name="AutoShape 24"/>
          <p:cNvSpPr/>
          <p:nvPr/>
        </p:nvSpPr>
        <p:spPr>
          <a:xfrm rot="5380980">
            <a:off x="9349388" y="5129212"/>
            <a:ext cx="10344312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5" name="AutoShape 25"/>
          <p:cNvSpPr/>
          <p:nvPr/>
        </p:nvSpPr>
        <p:spPr>
          <a:xfrm rot="5380980">
            <a:off x="10002526" y="5129212"/>
            <a:ext cx="10344312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6" name="AutoShape 26"/>
          <p:cNvSpPr/>
          <p:nvPr/>
        </p:nvSpPr>
        <p:spPr>
          <a:xfrm rot="5380980">
            <a:off x="10612126" y="5129212"/>
            <a:ext cx="10344312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7" name="AutoShape 27"/>
          <p:cNvSpPr/>
          <p:nvPr/>
        </p:nvSpPr>
        <p:spPr>
          <a:xfrm rot="5380980">
            <a:off x="11221726" y="5129212"/>
            <a:ext cx="10344312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8" name="AutoShape 28"/>
          <p:cNvSpPr/>
          <p:nvPr/>
        </p:nvSpPr>
        <p:spPr>
          <a:xfrm rot="5380980">
            <a:off x="11874865" y="5129212"/>
            <a:ext cx="10344312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9" name="AutoShape 29"/>
          <p:cNvSpPr/>
          <p:nvPr/>
        </p:nvSpPr>
        <p:spPr>
          <a:xfrm rot="5380980">
            <a:off x="12528013" y="5129212"/>
            <a:ext cx="10344312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0" name="AutoShape 30"/>
          <p:cNvSpPr/>
          <p:nvPr/>
        </p:nvSpPr>
        <p:spPr>
          <a:xfrm rot="5389320">
            <a:off x="-50844" y="448351"/>
            <a:ext cx="18389689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1" name="AutoShape 31"/>
          <p:cNvSpPr/>
          <p:nvPr/>
        </p:nvSpPr>
        <p:spPr>
          <a:xfrm rot="5389320">
            <a:off x="-50844" y="1057951"/>
            <a:ext cx="18389689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2" name="AutoShape 32"/>
          <p:cNvSpPr/>
          <p:nvPr/>
        </p:nvSpPr>
        <p:spPr>
          <a:xfrm rot="5389320">
            <a:off x="-50844" y="1711100"/>
            <a:ext cx="18389689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3" name="AutoShape 33"/>
          <p:cNvSpPr/>
          <p:nvPr/>
        </p:nvSpPr>
        <p:spPr>
          <a:xfrm rot="5389320">
            <a:off x="-50844" y="2364238"/>
            <a:ext cx="18389689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4" name="AutoShape 34"/>
          <p:cNvSpPr/>
          <p:nvPr/>
        </p:nvSpPr>
        <p:spPr>
          <a:xfrm rot="5389320">
            <a:off x="-50844" y="2973838"/>
            <a:ext cx="18389689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5" name="AutoShape 35"/>
          <p:cNvSpPr/>
          <p:nvPr/>
        </p:nvSpPr>
        <p:spPr>
          <a:xfrm rot="5389320">
            <a:off x="-50844" y="3583438"/>
            <a:ext cx="18389689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6" name="AutoShape 36"/>
          <p:cNvSpPr/>
          <p:nvPr/>
        </p:nvSpPr>
        <p:spPr>
          <a:xfrm rot="5389320">
            <a:off x="-50844" y="4236577"/>
            <a:ext cx="18389689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7" name="AutoShape 37"/>
          <p:cNvSpPr/>
          <p:nvPr/>
        </p:nvSpPr>
        <p:spPr>
          <a:xfrm rot="5389320">
            <a:off x="-50844" y="4889725"/>
            <a:ext cx="18389689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8" name="AutoShape 38"/>
          <p:cNvSpPr/>
          <p:nvPr/>
        </p:nvSpPr>
        <p:spPr>
          <a:xfrm rot="5389320">
            <a:off x="-50844" y="5477551"/>
            <a:ext cx="18389689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9" name="AutoShape 39"/>
          <p:cNvSpPr/>
          <p:nvPr/>
        </p:nvSpPr>
        <p:spPr>
          <a:xfrm rot="5389320">
            <a:off x="-50844" y="6087151"/>
            <a:ext cx="18389689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0" name="AutoShape 40"/>
          <p:cNvSpPr/>
          <p:nvPr/>
        </p:nvSpPr>
        <p:spPr>
          <a:xfrm rot="5389320">
            <a:off x="-50844" y="6740300"/>
            <a:ext cx="18389689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1" name="AutoShape 41"/>
          <p:cNvSpPr/>
          <p:nvPr/>
        </p:nvSpPr>
        <p:spPr>
          <a:xfrm rot="5389320">
            <a:off x="-50844" y="7393438"/>
            <a:ext cx="18389689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2" name="AutoShape 42"/>
          <p:cNvSpPr/>
          <p:nvPr/>
        </p:nvSpPr>
        <p:spPr>
          <a:xfrm rot="5389320">
            <a:off x="-50844" y="8046577"/>
            <a:ext cx="18389689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3" name="AutoShape 43"/>
          <p:cNvSpPr/>
          <p:nvPr/>
        </p:nvSpPr>
        <p:spPr>
          <a:xfrm rot="5389320">
            <a:off x="-50844" y="8656177"/>
            <a:ext cx="18389689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4" name="AutoShape 44"/>
          <p:cNvSpPr/>
          <p:nvPr/>
        </p:nvSpPr>
        <p:spPr>
          <a:xfrm rot="5389320">
            <a:off x="-50844" y="9309325"/>
            <a:ext cx="18389689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5" name="AutoShape 45"/>
          <p:cNvSpPr/>
          <p:nvPr/>
        </p:nvSpPr>
        <p:spPr>
          <a:xfrm rot="5389320">
            <a:off x="-50844" y="9962464"/>
            <a:ext cx="18389689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6" name="Freeform 46">
            <a:hlinkClick r:id="rId2" action="ppaction://hlinksldjump"/>
          </p:cNvPr>
          <p:cNvSpPr/>
          <p:nvPr/>
        </p:nvSpPr>
        <p:spPr>
          <a:xfrm>
            <a:off x="-2124" y="965225"/>
            <a:ext cx="18292229" cy="9343206"/>
          </a:xfrm>
          <a:custGeom>
            <a:avLst/>
            <a:gdLst/>
            <a:ahLst/>
            <a:cxnLst/>
            <a:rect l="l" t="t" r="r" b="b"/>
            <a:pathLst>
              <a:path w="18292229" h="9343206">
                <a:moveTo>
                  <a:pt x="0" y="0"/>
                </a:moveTo>
                <a:lnTo>
                  <a:pt x="18292229" y="0"/>
                </a:lnTo>
                <a:lnTo>
                  <a:pt x="18292229" y="9343206"/>
                </a:lnTo>
                <a:lnTo>
                  <a:pt x="0" y="934320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7" name="Freeform 47">
            <a:hlinkClick r:id="rId5" action="ppaction://hlinksldjump"/>
          </p:cNvPr>
          <p:cNvSpPr/>
          <p:nvPr/>
        </p:nvSpPr>
        <p:spPr>
          <a:xfrm>
            <a:off x="-21431" y="964140"/>
            <a:ext cx="18330862" cy="9344292"/>
          </a:xfrm>
          <a:custGeom>
            <a:avLst/>
            <a:gdLst/>
            <a:ahLst/>
            <a:cxnLst/>
            <a:rect l="l" t="t" r="r" b="b"/>
            <a:pathLst>
              <a:path w="18330862" h="9344292">
                <a:moveTo>
                  <a:pt x="0" y="0"/>
                </a:moveTo>
                <a:lnTo>
                  <a:pt x="18330862" y="0"/>
                </a:lnTo>
                <a:lnTo>
                  <a:pt x="18330862" y="9344291"/>
                </a:lnTo>
                <a:lnTo>
                  <a:pt x="0" y="934429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48" name="Freeform 48"/>
          <p:cNvSpPr/>
          <p:nvPr/>
        </p:nvSpPr>
        <p:spPr>
          <a:xfrm>
            <a:off x="-2115" y="951043"/>
            <a:ext cx="18311546" cy="9357389"/>
          </a:xfrm>
          <a:custGeom>
            <a:avLst/>
            <a:gdLst/>
            <a:ahLst/>
            <a:cxnLst/>
            <a:rect l="l" t="t" r="r" b="b"/>
            <a:pathLst>
              <a:path w="18311546" h="9357389">
                <a:moveTo>
                  <a:pt x="0" y="0"/>
                </a:moveTo>
                <a:lnTo>
                  <a:pt x="18311546" y="0"/>
                </a:lnTo>
                <a:lnTo>
                  <a:pt x="18311546" y="9357388"/>
                </a:lnTo>
                <a:lnTo>
                  <a:pt x="0" y="9357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49" name="Freeform 49"/>
          <p:cNvSpPr/>
          <p:nvPr/>
        </p:nvSpPr>
        <p:spPr>
          <a:xfrm>
            <a:off x="-2115" y="964140"/>
            <a:ext cx="18311546" cy="9344292"/>
          </a:xfrm>
          <a:custGeom>
            <a:avLst/>
            <a:gdLst/>
            <a:ahLst/>
            <a:cxnLst/>
            <a:rect l="l" t="t" r="r" b="b"/>
            <a:pathLst>
              <a:path w="18311546" h="9344292">
                <a:moveTo>
                  <a:pt x="0" y="0"/>
                </a:moveTo>
                <a:lnTo>
                  <a:pt x="18311546" y="0"/>
                </a:lnTo>
                <a:lnTo>
                  <a:pt x="18311546" y="9344291"/>
                </a:lnTo>
                <a:lnTo>
                  <a:pt x="0" y="934429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grpSp>
        <p:nvGrpSpPr>
          <p:cNvPr id="51" name="Group 51"/>
          <p:cNvGrpSpPr/>
          <p:nvPr/>
        </p:nvGrpSpPr>
        <p:grpSpPr>
          <a:xfrm>
            <a:off x="465325" y="-114710"/>
            <a:ext cx="2356275" cy="2314204"/>
            <a:chOff x="0" y="0"/>
            <a:chExt cx="3141701" cy="3085605"/>
          </a:xfrm>
        </p:grpSpPr>
        <p:sp>
          <p:nvSpPr>
            <p:cNvPr id="52" name="Freeform 52" descr="Demon Slayer: Kimetsu no Yaiba Hashira / Pillar Stickers 2 Inch Die-cut |  Shopee Philippines"/>
            <p:cNvSpPr/>
            <p:nvPr/>
          </p:nvSpPr>
          <p:spPr>
            <a:xfrm>
              <a:off x="0" y="0"/>
              <a:ext cx="3141726" cy="3085592"/>
            </a:xfrm>
            <a:custGeom>
              <a:avLst/>
              <a:gdLst/>
              <a:ahLst/>
              <a:cxnLst/>
              <a:rect l="l" t="t" r="r" b="b"/>
              <a:pathLst>
                <a:path w="3141726" h="3085592">
                  <a:moveTo>
                    <a:pt x="0" y="0"/>
                  </a:moveTo>
                  <a:lnTo>
                    <a:pt x="3141726" y="0"/>
                  </a:lnTo>
                  <a:lnTo>
                    <a:pt x="3141726" y="3085592"/>
                  </a:lnTo>
                  <a:lnTo>
                    <a:pt x="0" y="30855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l="-31066" t="-204969" r="-200309" b="-32434"/>
              </a:stretch>
            </a:blipFill>
          </p:spPr>
        </p:sp>
      </p:grpSp>
      <p:sp>
        <p:nvSpPr>
          <p:cNvPr id="61" name="Freeform 61" descr="Close with solid fill"/>
          <p:cNvSpPr/>
          <p:nvPr/>
        </p:nvSpPr>
        <p:spPr>
          <a:xfrm>
            <a:off x="3423961" y="1171099"/>
            <a:ext cx="406851" cy="406851"/>
          </a:xfrm>
          <a:custGeom>
            <a:avLst/>
            <a:gdLst/>
            <a:ahLst/>
            <a:cxnLst/>
            <a:rect l="l" t="t" r="r" b="b"/>
            <a:pathLst>
              <a:path w="406851" h="406851">
                <a:moveTo>
                  <a:pt x="0" y="0"/>
                </a:moveTo>
                <a:lnTo>
                  <a:pt x="406851" y="0"/>
                </a:lnTo>
                <a:lnTo>
                  <a:pt x="406851" y="406851"/>
                </a:lnTo>
                <a:lnTo>
                  <a:pt x="0" y="406851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62" name="Freeform 62" descr="Close with solid fill"/>
          <p:cNvSpPr/>
          <p:nvPr/>
        </p:nvSpPr>
        <p:spPr>
          <a:xfrm>
            <a:off x="6805336" y="1171108"/>
            <a:ext cx="406851" cy="406851"/>
          </a:xfrm>
          <a:custGeom>
            <a:avLst/>
            <a:gdLst/>
            <a:ahLst/>
            <a:cxnLst/>
            <a:rect l="l" t="t" r="r" b="b"/>
            <a:pathLst>
              <a:path w="406851" h="406851">
                <a:moveTo>
                  <a:pt x="0" y="0"/>
                </a:moveTo>
                <a:lnTo>
                  <a:pt x="406851" y="0"/>
                </a:lnTo>
                <a:lnTo>
                  <a:pt x="406851" y="406851"/>
                </a:lnTo>
                <a:lnTo>
                  <a:pt x="0" y="406851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63" name="Freeform 63" descr="Close with solid fill"/>
          <p:cNvSpPr/>
          <p:nvPr/>
        </p:nvSpPr>
        <p:spPr>
          <a:xfrm>
            <a:off x="10247700" y="1189873"/>
            <a:ext cx="406851" cy="406851"/>
          </a:xfrm>
          <a:custGeom>
            <a:avLst/>
            <a:gdLst/>
            <a:ahLst/>
            <a:cxnLst/>
            <a:rect l="l" t="t" r="r" b="b"/>
            <a:pathLst>
              <a:path w="406851" h="406851">
                <a:moveTo>
                  <a:pt x="0" y="0"/>
                </a:moveTo>
                <a:lnTo>
                  <a:pt x="406851" y="0"/>
                </a:lnTo>
                <a:lnTo>
                  <a:pt x="406851" y="406850"/>
                </a:lnTo>
                <a:lnTo>
                  <a:pt x="0" y="40685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64" name="Freeform 64" descr="Close with solid fill"/>
          <p:cNvSpPr/>
          <p:nvPr/>
        </p:nvSpPr>
        <p:spPr>
          <a:xfrm>
            <a:off x="13574020" y="1158916"/>
            <a:ext cx="406851" cy="406851"/>
          </a:xfrm>
          <a:custGeom>
            <a:avLst/>
            <a:gdLst/>
            <a:ahLst/>
            <a:cxnLst/>
            <a:rect l="l" t="t" r="r" b="b"/>
            <a:pathLst>
              <a:path w="406851" h="406851">
                <a:moveTo>
                  <a:pt x="0" y="0"/>
                </a:moveTo>
                <a:lnTo>
                  <a:pt x="406851" y="0"/>
                </a:lnTo>
                <a:lnTo>
                  <a:pt x="406851" y="406851"/>
                </a:lnTo>
                <a:lnTo>
                  <a:pt x="0" y="406851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65" name="Freeform 65" descr="Close with solid fill"/>
          <p:cNvSpPr/>
          <p:nvPr/>
        </p:nvSpPr>
        <p:spPr>
          <a:xfrm>
            <a:off x="17013698" y="1173613"/>
            <a:ext cx="406851" cy="406851"/>
          </a:xfrm>
          <a:custGeom>
            <a:avLst/>
            <a:gdLst/>
            <a:ahLst/>
            <a:cxnLst/>
            <a:rect l="l" t="t" r="r" b="b"/>
            <a:pathLst>
              <a:path w="406851" h="406851">
                <a:moveTo>
                  <a:pt x="0" y="0"/>
                </a:moveTo>
                <a:lnTo>
                  <a:pt x="406851" y="0"/>
                </a:lnTo>
                <a:lnTo>
                  <a:pt x="406851" y="406851"/>
                </a:lnTo>
                <a:lnTo>
                  <a:pt x="0" y="406851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79" name="AutoShape 79"/>
          <p:cNvSpPr/>
          <p:nvPr/>
        </p:nvSpPr>
        <p:spPr>
          <a:xfrm rot="-10920">
            <a:off x="-9306" y="9760353"/>
            <a:ext cx="18306612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0" name="Freeform 80"/>
          <p:cNvSpPr/>
          <p:nvPr/>
        </p:nvSpPr>
        <p:spPr>
          <a:xfrm>
            <a:off x="1256660" y="1944990"/>
            <a:ext cx="298161" cy="313554"/>
          </a:xfrm>
          <a:custGeom>
            <a:avLst/>
            <a:gdLst/>
            <a:ahLst/>
            <a:cxnLst/>
            <a:rect l="l" t="t" r="r" b="b"/>
            <a:pathLst>
              <a:path w="298161" h="313554">
                <a:moveTo>
                  <a:pt x="0" y="0"/>
                </a:moveTo>
                <a:lnTo>
                  <a:pt x="298161" y="0"/>
                </a:lnTo>
                <a:lnTo>
                  <a:pt x="298161" y="313554"/>
                </a:lnTo>
                <a:lnTo>
                  <a:pt x="0" y="313554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81" name="Freeform 46">
            <a:hlinkClick r:id="rId17" action="ppaction://hlinksldjump"/>
            <a:extLst>
              <a:ext uri="{FF2B5EF4-FFF2-40B4-BE49-F238E27FC236}">
                <a16:creationId xmlns:a16="http://schemas.microsoft.com/office/drawing/2014/main" id="{B93DCA23-3211-EBAA-BD67-E06A90A75CEF}"/>
              </a:ext>
            </a:extLst>
          </p:cNvPr>
          <p:cNvSpPr/>
          <p:nvPr/>
        </p:nvSpPr>
        <p:spPr>
          <a:xfrm>
            <a:off x="-40481" y="935822"/>
            <a:ext cx="18311546" cy="9372610"/>
          </a:xfrm>
          <a:custGeom>
            <a:avLst/>
            <a:gdLst/>
            <a:ahLst/>
            <a:cxnLst/>
            <a:rect l="l" t="t" r="r" b="b"/>
            <a:pathLst>
              <a:path w="18311546" h="9372610">
                <a:moveTo>
                  <a:pt x="0" y="0"/>
                </a:moveTo>
                <a:lnTo>
                  <a:pt x="18311546" y="0"/>
                </a:lnTo>
                <a:lnTo>
                  <a:pt x="18311546" y="9372609"/>
                </a:lnTo>
                <a:lnTo>
                  <a:pt x="0" y="937260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grpSp>
        <p:nvGrpSpPr>
          <p:cNvPr id="57" name="Group 57"/>
          <p:cNvGrpSpPr/>
          <p:nvPr/>
        </p:nvGrpSpPr>
        <p:grpSpPr>
          <a:xfrm>
            <a:off x="10730570" y="-170116"/>
            <a:ext cx="2229269" cy="2484711"/>
            <a:chOff x="0" y="0"/>
            <a:chExt cx="2972359" cy="3312947"/>
          </a:xfrm>
        </p:grpSpPr>
        <p:sp>
          <p:nvSpPr>
            <p:cNvPr id="58" name="Freeform 58" descr="Demon Slayer: Kimetsu no Yaiba Hashira / Pillar Stickers 2 Inch Die-cut |  Shopee Philippines"/>
            <p:cNvSpPr/>
            <p:nvPr/>
          </p:nvSpPr>
          <p:spPr>
            <a:xfrm>
              <a:off x="0" y="0"/>
              <a:ext cx="2972308" cy="3312922"/>
            </a:xfrm>
            <a:custGeom>
              <a:avLst/>
              <a:gdLst/>
              <a:ahLst/>
              <a:cxnLst/>
              <a:rect l="l" t="t" r="r" b="b"/>
              <a:pathLst>
                <a:path w="2972308" h="3312922">
                  <a:moveTo>
                    <a:pt x="0" y="0"/>
                  </a:moveTo>
                  <a:lnTo>
                    <a:pt x="2972308" y="0"/>
                  </a:lnTo>
                  <a:lnTo>
                    <a:pt x="2972308" y="3312922"/>
                  </a:lnTo>
                  <a:lnTo>
                    <a:pt x="0" y="33129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/>
              <a:stretch>
                <a:fillRect l="-143271" t="-215330" r="-143343" b="-31534"/>
              </a:stretch>
            </a:blipFill>
          </p:spPr>
        </p:sp>
      </p:grpSp>
      <p:grpSp>
        <p:nvGrpSpPr>
          <p:cNvPr id="59" name="Group 59"/>
          <p:cNvGrpSpPr/>
          <p:nvPr/>
        </p:nvGrpSpPr>
        <p:grpSpPr>
          <a:xfrm>
            <a:off x="14478000" y="86163"/>
            <a:ext cx="1816427" cy="1639224"/>
            <a:chOff x="0" y="0"/>
            <a:chExt cx="2421903" cy="2185632"/>
          </a:xfrm>
        </p:grpSpPr>
        <p:sp>
          <p:nvSpPr>
            <p:cNvPr id="60" name="Freeform 60" descr="Demon Slayer: Kimetsu no Yaiba Hashira / Pillar Stickers 2 Inch Die-cut |  Shopee Philippines"/>
            <p:cNvSpPr/>
            <p:nvPr/>
          </p:nvSpPr>
          <p:spPr>
            <a:xfrm>
              <a:off x="0" y="0"/>
              <a:ext cx="2421890" cy="2185670"/>
            </a:xfrm>
            <a:custGeom>
              <a:avLst/>
              <a:gdLst/>
              <a:ahLst/>
              <a:cxnLst/>
              <a:rect l="l" t="t" r="r" b="b"/>
              <a:pathLst>
                <a:path w="2421890" h="2185670">
                  <a:moveTo>
                    <a:pt x="0" y="0"/>
                  </a:moveTo>
                  <a:lnTo>
                    <a:pt x="2421890" y="0"/>
                  </a:lnTo>
                  <a:lnTo>
                    <a:pt x="2421890" y="2185670"/>
                  </a:lnTo>
                  <a:lnTo>
                    <a:pt x="0" y="21856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1"/>
              <a:stretch>
                <a:fillRect l="-173582" t="-217704" r="-179032" b="-183827"/>
              </a:stretch>
            </a:blipFill>
          </p:spPr>
        </p:sp>
      </p:grpSp>
      <p:sp>
        <p:nvSpPr>
          <p:cNvPr id="82" name="Freeform 65" descr="Close with solid fill">
            <a:extLst>
              <a:ext uri="{FF2B5EF4-FFF2-40B4-BE49-F238E27FC236}">
                <a16:creationId xmlns:a16="http://schemas.microsoft.com/office/drawing/2014/main" id="{CDC52B33-56EF-5A75-932C-3D322B6545F8}"/>
              </a:ext>
            </a:extLst>
          </p:cNvPr>
          <p:cNvSpPr/>
          <p:nvPr/>
        </p:nvSpPr>
        <p:spPr>
          <a:xfrm>
            <a:off x="17013698" y="1173613"/>
            <a:ext cx="406851" cy="406851"/>
          </a:xfrm>
          <a:custGeom>
            <a:avLst/>
            <a:gdLst/>
            <a:ahLst/>
            <a:cxnLst/>
            <a:rect l="l" t="t" r="r" b="b"/>
            <a:pathLst>
              <a:path w="406851" h="406851">
                <a:moveTo>
                  <a:pt x="0" y="0"/>
                </a:moveTo>
                <a:lnTo>
                  <a:pt x="406851" y="0"/>
                </a:lnTo>
                <a:lnTo>
                  <a:pt x="406851" y="406851"/>
                </a:lnTo>
                <a:lnTo>
                  <a:pt x="0" y="406851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grpSp>
        <p:nvGrpSpPr>
          <p:cNvPr id="83" name="Group 68">
            <a:extLst>
              <a:ext uri="{FF2B5EF4-FFF2-40B4-BE49-F238E27FC236}">
                <a16:creationId xmlns:a16="http://schemas.microsoft.com/office/drawing/2014/main" id="{3857C72B-32BA-4EB3-D662-BC171F42B3B7}"/>
              </a:ext>
            </a:extLst>
          </p:cNvPr>
          <p:cNvGrpSpPr/>
          <p:nvPr/>
        </p:nvGrpSpPr>
        <p:grpSpPr>
          <a:xfrm>
            <a:off x="1638186" y="1838916"/>
            <a:ext cx="15803804" cy="565375"/>
            <a:chOff x="0" y="0"/>
            <a:chExt cx="21071738" cy="753834"/>
          </a:xfrm>
        </p:grpSpPr>
        <p:sp>
          <p:nvSpPr>
            <p:cNvPr id="84" name="Freeform 69">
              <a:extLst>
                <a:ext uri="{FF2B5EF4-FFF2-40B4-BE49-F238E27FC236}">
                  <a16:creationId xmlns:a16="http://schemas.microsoft.com/office/drawing/2014/main" id="{37999710-AA03-9523-6BE7-CACA538D5FDB}"/>
                </a:ext>
              </a:extLst>
            </p:cNvPr>
            <p:cNvSpPr/>
            <p:nvPr/>
          </p:nvSpPr>
          <p:spPr>
            <a:xfrm>
              <a:off x="28575" y="28575"/>
              <a:ext cx="21014689" cy="696722"/>
            </a:xfrm>
            <a:custGeom>
              <a:avLst/>
              <a:gdLst/>
              <a:ahLst/>
              <a:cxnLst/>
              <a:rect l="l" t="t" r="r" b="b"/>
              <a:pathLst>
                <a:path w="21014689" h="696722">
                  <a:moveTo>
                    <a:pt x="0" y="348361"/>
                  </a:moveTo>
                  <a:cubicBezTo>
                    <a:pt x="0" y="155956"/>
                    <a:pt x="168275" y="0"/>
                    <a:pt x="375920" y="0"/>
                  </a:cubicBezTo>
                  <a:lnTo>
                    <a:pt x="20638770" y="0"/>
                  </a:lnTo>
                  <a:cubicBezTo>
                    <a:pt x="20846414" y="0"/>
                    <a:pt x="21014689" y="155956"/>
                    <a:pt x="21014689" y="348361"/>
                  </a:cubicBezTo>
                  <a:cubicBezTo>
                    <a:pt x="21014689" y="540766"/>
                    <a:pt x="20846414" y="696722"/>
                    <a:pt x="20638770" y="696722"/>
                  </a:cubicBezTo>
                  <a:lnTo>
                    <a:pt x="375920" y="696722"/>
                  </a:lnTo>
                  <a:cubicBezTo>
                    <a:pt x="168275" y="696722"/>
                    <a:pt x="0" y="540766"/>
                    <a:pt x="0" y="348361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85" name="Freeform 70">
              <a:extLst>
                <a:ext uri="{FF2B5EF4-FFF2-40B4-BE49-F238E27FC236}">
                  <a16:creationId xmlns:a16="http://schemas.microsoft.com/office/drawing/2014/main" id="{0F543E11-98AC-CE4D-3BFC-2CC14C5BAA36}"/>
                </a:ext>
              </a:extLst>
            </p:cNvPr>
            <p:cNvSpPr/>
            <p:nvPr/>
          </p:nvSpPr>
          <p:spPr>
            <a:xfrm>
              <a:off x="0" y="0"/>
              <a:ext cx="21071839" cy="753872"/>
            </a:xfrm>
            <a:custGeom>
              <a:avLst/>
              <a:gdLst/>
              <a:ahLst/>
              <a:cxnLst/>
              <a:rect l="l" t="t" r="r" b="b"/>
              <a:pathLst>
                <a:path w="21071839" h="753872">
                  <a:moveTo>
                    <a:pt x="0" y="376936"/>
                  </a:moveTo>
                  <a:cubicBezTo>
                    <a:pt x="0" y="166751"/>
                    <a:pt x="183134" y="0"/>
                    <a:pt x="404495" y="0"/>
                  </a:cubicBezTo>
                  <a:lnTo>
                    <a:pt x="20667345" y="0"/>
                  </a:lnTo>
                  <a:lnTo>
                    <a:pt x="20667345" y="28575"/>
                  </a:lnTo>
                  <a:lnTo>
                    <a:pt x="20667345" y="0"/>
                  </a:lnTo>
                  <a:cubicBezTo>
                    <a:pt x="20888579" y="0"/>
                    <a:pt x="21071839" y="166751"/>
                    <a:pt x="21071839" y="376936"/>
                  </a:cubicBezTo>
                  <a:lnTo>
                    <a:pt x="21043264" y="376936"/>
                  </a:lnTo>
                  <a:lnTo>
                    <a:pt x="21071839" y="376936"/>
                  </a:lnTo>
                  <a:lnTo>
                    <a:pt x="21043264" y="376936"/>
                  </a:lnTo>
                  <a:lnTo>
                    <a:pt x="21071839" y="376936"/>
                  </a:lnTo>
                  <a:cubicBezTo>
                    <a:pt x="21071839" y="587121"/>
                    <a:pt x="20888706" y="753872"/>
                    <a:pt x="20667345" y="753872"/>
                  </a:cubicBezTo>
                  <a:lnTo>
                    <a:pt x="20667345" y="725297"/>
                  </a:lnTo>
                  <a:lnTo>
                    <a:pt x="20667345" y="753872"/>
                  </a:lnTo>
                  <a:lnTo>
                    <a:pt x="404495" y="753872"/>
                  </a:lnTo>
                  <a:lnTo>
                    <a:pt x="404495" y="725297"/>
                  </a:lnTo>
                  <a:lnTo>
                    <a:pt x="404495" y="753872"/>
                  </a:lnTo>
                  <a:cubicBezTo>
                    <a:pt x="183134" y="753872"/>
                    <a:pt x="0" y="587121"/>
                    <a:pt x="0" y="376936"/>
                  </a:cubicBezTo>
                  <a:lnTo>
                    <a:pt x="28575" y="376936"/>
                  </a:lnTo>
                  <a:lnTo>
                    <a:pt x="0" y="376936"/>
                  </a:lnTo>
                  <a:moveTo>
                    <a:pt x="57150" y="376936"/>
                  </a:moveTo>
                  <a:lnTo>
                    <a:pt x="28575" y="376936"/>
                  </a:lnTo>
                  <a:lnTo>
                    <a:pt x="57150" y="376936"/>
                  </a:lnTo>
                  <a:cubicBezTo>
                    <a:pt x="57150" y="551561"/>
                    <a:pt x="210566" y="696722"/>
                    <a:pt x="404495" y="696722"/>
                  </a:cubicBezTo>
                  <a:lnTo>
                    <a:pt x="20667345" y="696722"/>
                  </a:lnTo>
                  <a:cubicBezTo>
                    <a:pt x="20861274" y="696722"/>
                    <a:pt x="21014689" y="551561"/>
                    <a:pt x="21014689" y="376936"/>
                  </a:cubicBezTo>
                  <a:cubicBezTo>
                    <a:pt x="21014689" y="202311"/>
                    <a:pt x="20861147" y="57150"/>
                    <a:pt x="20667218" y="57150"/>
                  </a:cubicBezTo>
                  <a:lnTo>
                    <a:pt x="404495" y="57150"/>
                  </a:lnTo>
                  <a:lnTo>
                    <a:pt x="404495" y="28575"/>
                  </a:lnTo>
                  <a:lnTo>
                    <a:pt x="404495" y="57150"/>
                  </a:lnTo>
                  <a:cubicBezTo>
                    <a:pt x="210566" y="57150"/>
                    <a:pt x="57150" y="202311"/>
                    <a:pt x="57150" y="37693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6" name="Group 71">
            <a:extLst>
              <a:ext uri="{FF2B5EF4-FFF2-40B4-BE49-F238E27FC236}">
                <a16:creationId xmlns:a16="http://schemas.microsoft.com/office/drawing/2014/main" id="{12343178-58F8-D76D-C340-98CF14FDD247}"/>
              </a:ext>
            </a:extLst>
          </p:cNvPr>
          <p:cNvGrpSpPr/>
          <p:nvPr/>
        </p:nvGrpSpPr>
        <p:grpSpPr>
          <a:xfrm>
            <a:off x="17564957" y="1892551"/>
            <a:ext cx="443951" cy="434740"/>
            <a:chOff x="0" y="0"/>
            <a:chExt cx="591934" cy="579653"/>
          </a:xfrm>
        </p:grpSpPr>
        <p:sp>
          <p:nvSpPr>
            <p:cNvPr id="87" name="Freeform 72">
              <a:extLst>
                <a:ext uri="{FF2B5EF4-FFF2-40B4-BE49-F238E27FC236}">
                  <a16:creationId xmlns:a16="http://schemas.microsoft.com/office/drawing/2014/main" id="{C250FAF9-EC72-82B8-C219-EA11128F7856}"/>
                </a:ext>
              </a:extLst>
            </p:cNvPr>
            <p:cNvSpPr/>
            <p:nvPr/>
          </p:nvSpPr>
          <p:spPr>
            <a:xfrm>
              <a:off x="28575" y="28575"/>
              <a:ext cx="534670" cy="522478"/>
            </a:xfrm>
            <a:custGeom>
              <a:avLst/>
              <a:gdLst/>
              <a:ahLst/>
              <a:cxnLst/>
              <a:rect l="l" t="t" r="r" b="b"/>
              <a:pathLst>
                <a:path w="534670" h="522478">
                  <a:moveTo>
                    <a:pt x="0" y="261239"/>
                  </a:moveTo>
                  <a:cubicBezTo>
                    <a:pt x="0" y="116967"/>
                    <a:pt x="119761" y="0"/>
                    <a:pt x="267335" y="0"/>
                  </a:cubicBezTo>
                  <a:cubicBezTo>
                    <a:pt x="414909" y="0"/>
                    <a:pt x="534670" y="116967"/>
                    <a:pt x="534670" y="261239"/>
                  </a:cubicBezTo>
                  <a:cubicBezTo>
                    <a:pt x="534670" y="405511"/>
                    <a:pt x="415036" y="522478"/>
                    <a:pt x="267335" y="522478"/>
                  </a:cubicBezTo>
                  <a:cubicBezTo>
                    <a:pt x="119634" y="522478"/>
                    <a:pt x="0" y="405511"/>
                    <a:pt x="0" y="26123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8" name="Freeform 73">
              <a:extLst>
                <a:ext uri="{FF2B5EF4-FFF2-40B4-BE49-F238E27FC236}">
                  <a16:creationId xmlns:a16="http://schemas.microsoft.com/office/drawing/2014/main" id="{2E1F2EB7-0FC7-DBBE-BD62-9F32DC644B68}"/>
                </a:ext>
              </a:extLst>
            </p:cNvPr>
            <p:cNvSpPr/>
            <p:nvPr/>
          </p:nvSpPr>
          <p:spPr>
            <a:xfrm>
              <a:off x="0" y="0"/>
              <a:ext cx="591947" cy="579628"/>
            </a:xfrm>
            <a:custGeom>
              <a:avLst/>
              <a:gdLst/>
              <a:ahLst/>
              <a:cxnLst/>
              <a:rect l="l" t="t" r="r" b="b"/>
              <a:pathLst>
                <a:path w="591947" h="579628">
                  <a:moveTo>
                    <a:pt x="0" y="289814"/>
                  </a:moveTo>
                  <a:cubicBezTo>
                    <a:pt x="0" y="129159"/>
                    <a:pt x="133096" y="0"/>
                    <a:pt x="295910" y="0"/>
                  </a:cubicBezTo>
                  <a:lnTo>
                    <a:pt x="295910" y="28575"/>
                  </a:lnTo>
                  <a:lnTo>
                    <a:pt x="295910" y="0"/>
                  </a:lnTo>
                  <a:cubicBezTo>
                    <a:pt x="458724" y="0"/>
                    <a:pt x="591820" y="129159"/>
                    <a:pt x="591820" y="289814"/>
                  </a:cubicBezTo>
                  <a:lnTo>
                    <a:pt x="563372" y="289814"/>
                  </a:lnTo>
                  <a:lnTo>
                    <a:pt x="591947" y="289814"/>
                  </a:lnTo>
                  <a:cubicBezTo>
                    <a:pt x="591947" y="450469"/>
                    <a:pt x="458851" y="579628"/>
                    <a:pt x="296037" y="579628"/>
                  </a:cubicBezTo>
                  <a:lnTo>
                    <a:pt x="296037" y="551053"/>
                  </a:lnTo>
                  <a:lnTo>
                    <a:pt x="296037" y="579628"/>
                  </a:lnTo>
                  <a:cubicBezTo>
                    <a:pt x="133096" y="579628"/>
                    <a:pt x="0" y="450469"/>
                    <a:pt x="0" y="289814"/>
                  </a:cubicBezTo>
                  <a:lnTo>
                    <a:pt x="28575" y="289814"/>
                  </a:lnTo>
                  <a:lnTo>
                    <a:pt x="57150" y="289814"/>
                  </a:lnTo>
                  <a:lnTo>
                    <a:pt x="28575" y="289814"/>
                  </a:lnTo>
                  <a:lnTo>
                    <a:pt x="0" y="289814"/>
                  </a:lnTo>
                  <a:moveTo>
                    <a:pt x="57150" y="289814"/>
                  </a:moveTo>
                  <a:cubicBezTo>
                    <a:pt x="57150" y="305562"/>
                    <a:pt x="44323" y="318389"/>
                    <a:pt x="28575" y="318389"/>
                  </a:cubicBezTo>
                  <a:cubicBezTo>
                    <a:pt x="12827" y="318389"/>
                    <a:pt x="0" y="305562"/>
                    <a:pt x="0" y="289814"/>
                  </a:cubicBezTo>
                  <a:cubicBezTo>
                    <a:pt x="0" y="274066"/>
                    <a:pt x="12827" y="261239"/>
                    <a:pt x="28575" y="261239"/>
                  </a:cubicBezTo>
                  <a:cubicBezTo>
                    <a:pt x="44323" y="261239"/>
                    <a:pt x="57150" y="274066"/>
                    <a:pt x="57150" y="289814"/>
                  </a:cubicBezTo>
                  <a:cubicBezTo>
                    <a:pt x="57150" y="417703"/>
                    <a:pt x="163449" y="522478"/>
                    <a:pt x="295910" y="522478"/>
                  </a:cubicBezTo>
                  <a:cubicBezTo>
                    <a:pt x="428371" y="522478"/>
                    <a:pt x="534670" y="417703"/>
                    <a:pt x="534670" y="289814"/>
                  </a:cubicBezTo>
                  <a:cubicBezTo>
                    <a:pt x="534670" y="161925"/>
                    <a:pt x="428498" y="57150"/>
                    <a:pt x="295910" y="57150"/>
                  </a:cubicBezTo>
                  <a:lnTo>
                    <a:pt x="295910" y="28575"/>
                  </a:lnTo>
                  <a:lnTo>
                    <a:pt x="295910" y="57150"/>
                  </a:lnTo>
                  <a:cubicBezTo>
                    <a:pt x="163449" y="57150"/>
                    <a:pt x="57150" y="161925"/>
                    <a:pt x="57150" y="289814"/>
                  </a:cubicBezTo>
                  <a:close/>
                </a:path>
              </a:pathLst>
            </a:custGeom>
            <a:solidFill>
              <a:srgbClr val="BF9000"/>
            </a:solidFill>
          </p:spPr>
        </p:sp>
      </p:grpSp>
      <p:sp>
        <p:nvSpPr>
          <p:cNvPr id="89" name="TextBox 77">
            <a:extLst>
              <a:ext uri="{FF2B5EF4-FFF2-40B4-BE49-F238E27FC236}">
                <a16:creationId xmlns:a16="http://schemas.microsoft.com/office/drawing/2014/main" id="{8DE92F69-315A-4BDF-0F85-16FDB6B9D228}"/>
              </a:ext>
            </a:extLst>
          </p:cNvPr>
          <p:cNvSpPr txBox="1"/>
          <p:nvPr/>
        </p:nvSpPr>
        <p:spPr>
          <a:xfrm>
            <a:off x="1881791" y="1866900"/>
            <a:ext cx="11405620" cy="4924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ja-JP" altLang="en-US" sz="3200" b="1" dirty="0">
                <a:solidFill>
                  <a:schemeClr val="bg1"/>
                </a:solidFill>
                <a:latin typeface="Arimo Bold" panose="020B0604020202020204" charset="0"/>
                <a:ea typeface="Arimo Bold" panose="020B0604020202020204" charset="0"/>
                <a:cs typeface="Arimo Bold" panose="020B0604020202020204" charset="0"/>
              </a:rPr>
              <a:t>研究と参考文献  </a:t>
            </a:r>
            <a:r>
              <a:rPr lang="en-IN" sz="3200" b="1" dirty="0">
                <a:solidFill>
                  <a:schemeClr val="bg1"/>
                </a:solidFill>
                <a:latin typeface="Arimo Bold" panose="020B0604020202020204" charset="0"/>
                <a:ea typeface="Arimo Bold" panose="020B0604020202020204" charset="0"/>
                <a:cs typeface="Arimo Bold" panose="020B0604020202020204" charset="0"/>
              </a:rPr>
              <a:t>RESEARCH AND REFERENCES</a:t>
            </a:r>
            <a:endParaRPr lang="en-IN" sz="3200" dirty="0">
              <a:solidFill>
                <a:schemeClr val="bg1"/>
              </a:solidFill>
              <a:latin typeface="Arimo Bold" panose="020B0604020202020204" charset="0"/>
              <a:ea typeface="Arimo Bold" panose="020B0604020202020204" charset="0"/>
              <a:cs typeface="Arimo Bold" panose="020B0604020202020204" charset="0"/>
            </a:endParaRPr>
          </a:p>
        </p:txBody>
      </p:sp>
      <p:sp>
        <p:nvSpPr>
          <p:cNvPr id="90" name="AutoShape 75">
            <a:extLst>
              <a:ext uri="{FF2B5EF4-FFF2-40B4-BE49-F238E27FC236}">
                <a16:creationId xmlns:a16="http://schemas.microsoft.com/office/drawing/2014/main" id="{B03286CF-214F-1DDA-48DB-9AA8834F4944}"/>
              </a:ext>
            </a:extLst>
          </p:cNvPr>
          <p:cNvSpPr/>
          <p:nvPr/>
        </p:nvSpPr>
        <p:spPr>
          <a:xfrm rot="21589080">
            <a:off x="143094" y="9912753"/>
            <a:ext cx="18306612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91" name="Group 77">
            <a:extLst>
              <a:ext uri="{FF2B5EF4-FFF2-40B4-BE49-F238E27FC236}">
                <a16:creationId xmlns:a16="http://schemas.microsoft.com/office/drawing/2014/main" id="{D77E4487-093D-D072-9CCD-366B62FA5A4E}"/>
              </a:ext>
            </a:extLst>
          </p:cNvPr>
          <p:cNvGrpSpPr/>
          <p:nvPr/>
        </p:nvGrpSpPr>
        <p:grpSpPr>
          <a:xfrm>
            <a:off x="38624" y="2532821"/>
            <a:ext cx="18230050" cy="7153008"/>
            <a:chOff x="0" y="0"/>
            <a:chExt cx="24306733" cy="9537344"/>
          </a:xfrm>
        </p:grpSpPr>
        <p:sp>
          <p:nvSpPr>
            <p:cNvPr id="92" name="Freeform 78">
              <a:extLst>
                <a:ext uri="{FF2B5EF4-FFF2-40B4-BE49-F238E27FC236}">
                  <a16:creationId xmlns:a16="http://schemas.microsoft.com/office/drawing/2014/main" id="{4E7566CA-C7DF-3D0D-B316-79CCA42BA32D}"/>
                </a:ext>
              </a:extLst>
            </p:cNvPr>
            <p:cNvSpPr/>
            <p:nvPr/>
          </p:nvSpPr>
          <p:spPr>
            <a:xfrm>
              <a:off x="0" y="0"/>
              <a:ext cx="24306785" cy="9537319"/>
            </a:xfrm>
            <a:custGeom>
              <a:avLst/>
              <a:gdLst/>
              <a:ahLst/>
              <a:cxnLst/>
              <a:rect l="l" t="t" r="r" b="b"/>
              <a:pathLst>
                <a:path w="24306785" h="9537319">
                  <a:moveTo>
                    <a:pt x="0" y="0"/>
                  </a:moveTo>
                  <a:lnTo>
                    <a:pt x="24306785" y="0"/>
                  </a:lnTo>
                  <a:lnTo>
                    <a:pt x="24306785" y="9537319"/>
                  </a:lnTo>
                  <a:lnTo>
                    <a:pt x="0" y="9537319"/>
                  </a:lnTo>
                  <a:close/>
                </a:path>
              </a:pathLst>
            </a:custGeom>
            <a:solidFill>
              <a:srgbClr val="3F3F3F"/>
            </a:solidFill>
          </p:spPr>
        </p:sp>
      </p:grpSp>
      <p:grpSp>
        <p:nvGrpSpPr>
          <p:cNvPr id="53" name="Group 53"/>
          <p:cNvGrpSpPr/>
          <p:nvPr/>
        </p:nvGrpSpPr>
        <p:grpSpPr>
          <a:xfrm>
            <a:off x="4035219" y="-74324"/>
            <a:ext cx="2339578" cy="2254501"/>
            <a:chOff x="0" y="0"/>
            <a:chExt cx="3119438" cy="3006001"/>
          </a:xfrm>
        </p:grpSpPr>
        <p:sp>
          <p:nvSpPr>
            <p:cNvPr id="54" name="Freeform 54" descr="Demon Slayer: Kimetsu no Yaiba Hashira / Pillar Stickers 2 Inch Die-cut |  Shopee Philippines"/>
            <p:cNvSpPr/>
            <p:nvPr/>
          </p:nvSpPr>
          <p:spPr>
            <a:xfrm>
              <a:off x="0" y="0"/>
              <a:ext cx="3119501" cy="3005963"/>
            </a:xfrm>
            <a:custGeom>
              <a:avLst/>
              <a:gdLst/>
              <a:ahLst/>
              <a:cxnLst/>
              <a:rect l="l" t="t" r="r" b="b"/>
              <a:pathLst>
                <a:path w="3119501" h="3005963">
                  <a:moveTo>
                    <a:pt x="0" y="0"/>
                  </a:moveTo>
                  <a:lnTo>
                    <a:pt x="3119501" y="0"/>
                  </a:lnTo>
                  <a:lnTo>
                    <a:pt x="3119501" y="3005963"/>
                  </a:lnTo>
                  <a:lnTo>
                    <a:pt x="0" y="30059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/>
              <a:stretch>
                <a:fillRect l="-209879" t="-216108" r="-27509" b="-34023"/>
              </a:stretch>
            </a:blipFill>
          </p:spPr>
        </p:sp>
      </p:grpSp>
      <p:grpSp>
        <p:nvGrpSpPr>
          <p:cNvPr id="55" name="Group 55"/>
          <p:cNvGrpSpPr/>
          <p:nvPr/>
        </p:nvGrpSpPr>
        <p:grpSpPr>
          <a:xfrm>
            <a:off x="7144741" y="86163"/>
            <a:ext cx="2311317" cy="1941509"/>
            <a:chOff x="0" y="0"/>
            <a:chExt cx="3081757" cy="2588679"/>
          </a:xfrm>
        </p:grpSpPr>
        <p:sp>
          <p:nvSpPr>
            <p:cNvPr id="56" name="Freeform 56" descr="Demon Slayer: Kimetsu no Yaiba Hashira / Pillar Stickers 2 Inch Die-cut |  Shopee Philippines"/>
            <p:cNvSpPr/>
            <p:nvPr/>
          </p:nvSpPr>
          <p:spPr>
            <a:xfrm>
              <a:off x="0" y="0"/>
              <a:ext cx="3081782" cy="2588641"/>
            </a:xfrm>
            <a:custGeom>
              <a:avLst/>
              <a:gdLst/>
              <a:ahLst/>
              <a:cxnLst/>
              <a:rect l="l" t="t" r="r" b="b"/>
              <a:pathLst>
                <a:path w="3081782" h="2588641">
                  <a:moveTo>
                    <a:pt x="0" y="0"/>
                  </a:moveTo>
                  <a:lnTo>
                    <a:pt x="3081782" y="0"/>
                  </a:lnTo>
                  <a:lnTo>
                    <a:pt x="3081782" y="2588641"/>
                  </a:lnTo>
                  <a:lnTo>
                    <a:pt x="0" y="25886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3"/>
              <a:stretch>
                <a:fillRect l="-29531" t="-185820" r="-241606" b="-156019"/>
              </a:stretch>
            </a:blipFill>
          </p:spPr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3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5380980">
            <a:off x="-4606100" y="5129212"/>
            <a:ext cx="10344312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 rot="5380980">
            <a:off x="-3996500" y="5129212"/>
            <a:ext cx="10344312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 rot="5380980">
            <a:off x="-3343361" y="5129212"/>
            <a:ext cx="10344312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 rot="5380980">
            <a:off x="-2690212" y="5129212"/>
            <a:ext cx="10344312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 rot="5380980">
            <a:off x="-2080612" y="5129212"/>
            <a:ext cx="10344312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AutoShape 7"/>
          <p:cNvSpPr/>
          <p:nvPr/>
        </p:nvSpPr>
        <p:spPr>
          <a:xfrm rot="5380980">
            <a:off x="-1471012" y="5129212"/>
            <a:ext cx="10344312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AutoShape 8"/>
          <p:cNvSpPr/>
          <p:nvPr/>
        </p:nvSpPr>
        <p:spPr>
          <a:xfrm rot="5380980">
            <a:off x="-817874" y="5129212"/>
            <a:ext cx="10344312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AutoShape 9"/>
          <p:cNvSpPr/>
          <p:nvPr/>
        </p:nvSpPr>
        <p:spPr>
          <a:xfrm rot="5380980">
            <a:off x="-164725" y="5129212"/>
            <a:ext cx="10344312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 rot="5380980">
            <a:off x="423100" y="5129212"/>
            <a:ext cx="10344312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 rot="5380980">
            <a:off x="1032700" y="5129212"/>
            <a:ext cx="10344312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AutoShape 12"/>
          <p:cNvSpPr/>
          <p:nvPr/>
        </p:nvSpPr>
        <p:spPr>
          <a:xfrm rot="5380980">
            <a:off x="1685839" y="5129212"/>
            <a:ext cx="10344312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AutoShape 13"/>
          <p:cNvSpPr/>
          <p:nvPr/>
        </p:nvSpPr>
        <p:spPr>
          <a:xfrm rot="5380980">
            <a:off x="2338988" y="5129212"/>
            <a:ext cx="10344312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AutoShape 14"/>
          <p:cNvSpPr/>
          <p:nvPr/>
        </p:nvSpPr>
        <p:spPr>
          <a:xfrm rot="5380980">
            <a:off x="2992126" y="5129212"/>
            <a:ext cx="10344312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5" name="AutoShape 15"/>
          <p:cNvSpPr/>
          <p:nvPr/>
        </p:nvSpPr>
        <p:spPr>
          <a:xfrm rot="5380980">
            <a:off x="3601726" y="5129212"/>
            <a:ext cx="10344312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6" name="AutoShape 16"/>
          <p:cNvSpPr/>
          <p:nvPr/>
        </p:nvSpPr>
        <p:spPr>
          <a:xfrm rot="5380980">
            <a:off x="4254865" y="5129212"/>
            <a:ext cx="10344312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AutoShape 17"/>
          <p:cNvSpPr/>
          <p:nvPr/>
        </p:nvSpPr>
        <p:spPr>
          <a:xfrm rot="5380980">
            <a:off x="4908013" y="5129212"/>
            <a:ext cx="10344312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8" name="AutoShape 18"/>
          <p:cNvSpPr/>
          <p:nvPr/>
        </p:nvSpPr>
        <p:spPr>
          <a:xfrm rot="5380980">
            <a:off x="5539388" y="5129212"/>
            <a:ext cx="10344312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9" name="AutoShape 19"/>
          <p:cNvSpPr/>
          <p:nvPr/>
        </p:nvSpPr>
        <p:spPr>
          <a:xfrm rot="5380980">
            <a:off x="6148988" y="5129212"/>
            <a:ext cx="10344312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0" name="AutoShape 20"/>
          <p:cNvSpPr/>
          <p:nvPr/>
        </p:nvSpPr>
        <p:spPr>
          <a:xfrm rot="5380980">
            <a:off x="6802126" y="5129212"/>
            <a:ext cx="10344312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1" name="AutoShape 21"/>
          <p:cNvSpPr/>
          <p:nvPr/>
        </p:nvSpPr>
        <p:spPr>
          <a:xfrm rot="5380980">
            <a:off x="7455275" y="5129212"/>
            <a:ext cx="10344312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AutoShape 22"/>
          <p:cNvSpPr/>
          <p:nvPr/>
        </p:nvSpPr>
        <p:spPr>
          <a:xfrm rot="5380980">
            <a:off x="8086639" y="5129212"/>
            <a:ext cx="10344312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3" name="AutoShape 23"/>
          <p:cNvSpPr/>
          <p:nvPr/>
        </p:nvSpPr>
        <p:spPr>
          <a:xfrm rot="5380980">
            <a:off x="8696239" y="5129212"/>
            <a:ext cx="10344312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4" name="AutoShape 24"/>
          <p:cNvSpPr/>
          <p:nvPr/>
        </p:nvSpPr>
        <p:spPr>
          <a:xfrm rot="5380980">
            <a:off x="9349388" y="5129212"/>
            <a:ext cx="10344312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5" name="AutoShape 25"/>
          <p:cNvSpPr/>
          <p:nvPr/>
        </p:nvSpPr>
        <p:spPr>
          <a:xfrm rot="5380980">
            <a:off x="10002526" y="5129212"/>
            <a:ext cx="10344312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6" name="AutoShape 26"/>
          <p:cNvSpPr/>
          <p:nvPr/>
        </p:nvSpPr>
        <p:spPr>
          <a:xfrm rot="5380980">
            <a:off x="10612126" y="5129212"/>
            <a:ext cx="10344312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7" name="AutoShape 27"/>
          <p:cNvSpPr/>
          <p:nvPr/>
        </p:nvSpPr>
        <p:spPr>
          <a:xfrm rot="5380980">
            <a:off x="11221726" y="5129212"/>
            <a:ext cx="10344312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8" name="AutoShape 28"/>
          <p:cNvSpPr/>
          <p:nvPr/>
        </p:nvSpPr>
        <p:spPr>
          <a:xfrm rot="5380980">
            <a:off x="11874865" y="5129212"/>
            <a:ext cx="10344312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9" name="AutoShape 29"/>
          <p:cNvSpPr/>
          <p:nvPr/>
        </p:nvSpPr>
        <p:spPr>
          <a:xfrm rot="5380980">
            <a:off x="12528013" y="5129212"/>
            <a:ext cx="10344312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0" name="AutoShape 30"/>
          <p:cNvSpPr/>
          <p:nvPr/>
        </p:nvSpPr>
        <p:spPr>
          <a:xfrm rot="5389320">
            <a:off x="-50844" y="448351"/>
            <a:ext cx="18389689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1" name="AutoShape 31"/>
          <p:cNvSpPr/>
          <p:nvPr/>
        </p:nvSpPr>
        <p:spPr>
          <a:xfrm rot="5389320">
            <a:off x="-50844" y="1057951"/>
            <a:ext cx="18389689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2" name="AutoShape 32"/>
          <p:cNvSpPr/>
          <p:nvPr/>
        </p:nvSpPr>
        <p:spPr>
          <a:xfrm rot="5389320">
            <a:off x="-50844" y="1711100"/>
            <a:ext cx="18389689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3" name="AutoShape 33"/>
          <p:cNvSpPr/>
          <p:nvPr/>
        </p:nvSpPr>
        <p:spPr>
          <a:xfrm rot="5389320">
            <a:off x="-50844" y="2364238"/>
            <a:ext cx="18389689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4" name="AutoShape 34"/>
          <p:cNvSpPr/>
          <p:nvPr/>
        </p:nvSpPr>
        <p:spPr>
          <a:xfrm rot="5389320">
            <a:off x="-50844" y="2973838"/>
            <a:ext cx="18389689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5" name="AutoShape 35"/>
          <p:cNvSpPr/>
          <p:nvPr/>
        </p:nvSpPr>
        <p:spPr>
          <a:xfrm rot="5389320">
            <a:off x="-50844" y="3583438"/>
            <a:ext cx="18389689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6" name="AutoShape 36"/>
          <p:cNvSpPr/>
          <p:nvPr/>
        </p:nvSpPr>
        <p:spPr>
          <a:xfrm rot="5389320">
            <a:off x="-50844" y="4236577"/>
            <a:ext cx="18389689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7" name="AutoShape 37"/>
          <p:cNvSpPr/>
          <p:nvPr/>
        </p:nvSpPr>
        <p:spPr>
          <a:xfrm rot="5389320">
            <a:off x="-50844" y="4889725"/>
            <a:ext cx="18389689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8" name="AutoShape 38"/>
          <p:cNvSpPr/>
          <p:nvPr/>
        </p:nvSpPr>
        <p:spPr>
          <a:xfrm rot="5389320">
            <a:off x="-50844" y="5477551"/>
            <a:ext cx="18389689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9" name="AutoShape 39"/>
          <p:cNvSpPr/>
          <p:nvPr/>
        </p:nvSpPr>
        <p:spPr>
          <a:xfrm rot="5389320">
            <a:off x="-50844" y="6087151"/>
            <a:ext cx="18389689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0" name="AutoShape 40"/>
          <p:cNvSpPr/>
          <p:nvPr/>
        </p:nvSpPr>
        <p:spPr>
          <a:xfrm rot="5389320">
            <a:off x="-50844" y="9962464"/>
            <a:ext cx="18389689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1" name="Freeform 41">
            <a:hlinkClick r:id="rId2" action="ppaction://hlinksldjump"/>
          </p:cNvPr>
          <p:cNvSpPr/>
          <p:nvPr/>
        </p:nvSpPr>
        <p:spPr>
          <a:xfrm>
            <a:off x="-4854384" y="781952"/>
            <a:ext cx="23481990" cy="11970117"/>
          </a:xfrm>
          <a:custGeom>
            <a:avLst/>
            <a:gdLst/>
            <a:ahLst/>
            <a:cxnLst/>
            <a:rect l="l" t="t" r="r" b="b"/>
            <a:pathLst>
              <a:path w="23481990" h="11970117">
                <a:moveTo>
                  <a:pt x="0" y="0"/>
                </a:moveTo>
                <a:lnTo>
                  <a:pt x="23481990" y="0"/>
                </a:lnTo>
                <a:lnTo>
                  <a:pt x="23481990" y="11970116"/>
                </a:lnTo>
                <a:lnTo>
                  <a:pt x="0" y="119701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2" name="Freeform 42" descr="Close with solid fill"/>
          <p:cNvSpPr/>
          <p:nvPr/>
        </p:nvSpPr>
        <p:spPr>
          <a:xfrm>
            <a:off x="10172833" y="8590188"/>
            <a:ext cx="406851" cy="406851"/>
          </a:xfrm>
          <a:custGeom>
            <a:avLst/>
            <a:gdLst/>
            <a:ahLst/>
            <a:cxnLst/>
            <a:rect l="l" t="t" r="r" b="b"/>
            <a:pathLst>
              <a:path w="406851" h="406851">
                <a:moveTo>
                  <a:pt x="0" y="0"/>
                </a:moveTo>
                <a:lnTo>
                  <a:pt x="406851" y="0"/>
                </a:lnTo>
                <a:lnTo>
                  <a:pt x="406851" y="406851"/>
                </a:lnTo>
                <a:lnTo>
                  <a:pt x="0" y="40685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3" name="Freeform 43" descr="Close with solid fill"/>
          <p:cNvSpPr/>
          <p:nvPr/>
        </p:nvSpPr>
        <p:spPr>
          <a:xfrm>
            <a:off x="13628942" y="8625068"/>
            <a:ext cx="406851" cy="406851"/>
          </a:xfrm>
          <a:custGeom>
            <a:avLst/>
            <a:gdLst/>
            <a:ahLst/>
            <a:cxnLst/>
            <a:rect l="l" t="t" r="r" b="b"/>
            <a:pathLst>
              <a:path w="406851" h="406851">
                <a:moveTo>
                  <a:pt x="0" y="0"/>
                </a:moveTo>
                <a:lnTo>
                  <a:pt x="406850" y="0"/>
                </a:lnTo>
                <a:lnTo>
                  <a:pt x="406850" y="406851"/>
                </a:lnTo>
                <a:lnTo>
                  <a:pt x="0" y="40685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4" name="Freeform 44" descr="Close with solid fill"/>
          <p:cNvSpPr/>
          <p:nvPr/>
        </p:nvSpPr>
        <p:spPr>
          <a:xfrm>
            <a:off x="17042863" y="8568614"/>
            <a:ext cx="406851" cy="406851"/>
          </a:xfrm>
          <a:custGeom>
            <a:avLst/>
            <a:gdLst/>
            <a:ahLst/>
            <a:cxnLst/>
            <a:rect l="l" t="t" r="r" b="b"/>
            <a:pathLst>
              <a:path w="406851" h="406851">
                <a:moveTo>
                  <a:pt x="0" y="0"/>
                </a:moveTo>
                <a:lnTo>
                  <a:pt x="406851" y="0"/>
                </a:lnTo>
                <a:lnTo>
                  <a:pt x="406851" y="406851"/>
                </a:lnTo>
                <a:lnTo>
                  <a:pt x="0" y="40685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5" name="TextBox 45"/>
          <p:cNvSpPr txBox="1"/>
          <p:nvPr/>
        </p:nvSpPr>
        <p:spPr>
          <a:xfrm>
            <a:off x="7952729" y="2027236"/>
            <a:ext cx="4965678" cy="485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19"/>
              </a:lnSpc>
            </a:pPr>
            <a:r>
              <a:rPr lang="en-US" sz="3099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Extras (If any) (Optional)</a:t>
            </a:r>
          </a:p>
        </p:txBody>
      </p:sp>
      <p:grpSp>
        <p:nvGrpSpPr>
          <p:cNvPr id="46" name="Group 46"/>
          <p:cNvGrpSpPr/>
          <p:nvPr/>
        </p:nvGrpSpPr>
        <p:grpSpPr>
          <a:xfrm>
            <a:off x="-904835" y="-2363436"/>
            <a:ext cx="5940881" cy="7782546"/>
            <a:chOff x="0" y="0"/>
            <a:chExt cx="2575776" cy="3374263"/>
          </a:xfrm>
        </p:grpSpPr>
        <p:sp>
          <p:nvSpPr>
            <p:cNvPr id="47" name="Freeform 47" descr="Demon Slayer Vinyl Stickers FULL SET [10 PCS] - Flair Fighter"/>
            <p:cNvSpPr/>
            <p:nvPr/>
          </p:nvSpPr>
          <p:spPr>
            <a:xfrm>
              <a:off x="0" y="0"/>
              <a:ext cx="2575814" cy="3374263"/>
            </a:xfrm>
            <a:custGeom>
              <a:avLst/>
              <a:gdLst/>
              <a:ahLst/>
              <a:cxnLst/>
              <a:rect l="l" t="t" r="r" b="b"/>
              <a:pathLst>
                <a:path w="2575814" h="3374263">
                  <a:moveTo>
                    <a:pt x="0" y="0"/>
                  </a:moveTo>
                  <a:lnTo>
                    <a:pt x="2575814" y="0"/>
                  </a:lnTo>
                  <a:lnTo>
                    <a:pt x="2575814" y="3374263"/>
                  </a:lnTo>
                  <a:lnTo>
                    <a:pt x="0" y="33742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41792" t="-8150" r="-20362" b="-15634"/>
              </a:stretch>
            </a:blipFill>
          </p:spPr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3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139074" y="2712534"/>
            <a:ext cx="2098571" cy="1937136"/>
            <a:chOff x="0" y="0"/>
            <a:chExt cx="2678811" cy="2472741"/>
          </a:xfrm>
        </p:grpSpPr>
        <p:sp>
          <p:nvSpPr>
            <p:cNvPr id="3" name="Freeform 3" descr="Demon Slayer: Kimetsu no Yaiba Hashira / Pillar Stickers 2 Inch Die-cut |  Shopee Philippines"/>
            <p:cNvSpPr/>
            <p:nvPr/>
          </p:nvSpPr>
          <p:spPr>
            <a:xfrm>
              <a:off x="0" y="0"/>
              <a:ext cx="2678811" cy="2472690"/>
            </a:xfrm>
            <a:custGeom>
              <a:avLst/>
              <a:gdLst/>
              <a:ahLst/>
              <a:cxnLst/>
              <a:rect l="l" t="t" r="r" b="b"/>
              <a:pathLst>
                <a:path w="2678811" h="2472690">
                  <a:moveTo>
                    <a:pt x="0" y="0"/>
                  </a:moveTo>
                  <a:lnTo>
                    <a:pt x="2678811" y="0"/>
                  </a:lnTo>
                  <a:lnTo>
                    <a:pt x="2678811" y="2472690"/>
                  </a:lnTo>
                  <a:lnTo>
                    <a:pt x="0" y="24726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123069" t="-71489" r="-133798" b="-215126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6250057" y="5107371"/>
            <a:ext cx="1876606" cy="1856419"/>
            <a:chOff x="0" y="0"/>
            <a:chExt cx="2395474" cy="2369706"/>
          </a:xfrm>
        </p:grpSpPr>
        <p:sp>
          <p:nvSpPr>
            <p:cNvPr id="5" name="Freeform 5" descr="Demon Slayer: Kimetsu no Yaiba Hashira / Pillar Stickers 2 Inch Die-cut |  Shopee Philippines"/>
            <p:cNvSpPr/>
            <p:nvPr/>
          </p:nvSpPr>
          <p:spPr>
            <a:xfrm>
              <a:off x="0" y="0"/>
              <a:ext cx="2395474" cy="2369693"/>
            </a:xfrm>
            <a:custGeom>
              <a:avLst/>
              <a:gdLst/>
              <a:ahLst/>
              <a:cxnLst/>
              <a:rect l="l" t="t" r="r" b="b"/>
              <a:pathLst>
                <a:path w="2395474" h="2369693">
                  <a:moveTo>
                    <a:pt x="0" y="0"/>
                  </a:moveTo>
                  <a:lnTo>
                    <a:pt x="2395474" y="0"/>
                  </a:lnTo>
                  <a:lnTo>
                    <a:pt x="2395474" y="2369693"/>
                  </a:lnTo>
                  <a:lnTo>
                    <a:pt x="0" y="23696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250436" t="-171160" r="-48645" b="-132263"/>
              </a:stretch>
            </a:blipFill>
          </p:spPr>
        </p:sp>
      </p:grpSp>
      <p:grpSp>
        <p:nvGrpSpPr>
          <p:cNvPr id="6" name="Group 6"/>
          <p:cNvGrpSpPr/>
          <p:nvPr/>
        </p:nvGrpSpPr>
        <p:grpSpPr>
          <a:xfrm>
            <a:off x="9214362" y="333258"/>
            <a:ext cx="2259996" cy="2219642"/>
            <a:chOff x="0" y="0"/>
            <a:chExt cx="2884868" cy="2833357"/>
          </a:xfrm>
        </p:grpSpPr>
        <p:sp>
          <p:nvSpPr>
            <p:cNvPr id="7" name="Freeform 7" descr="Demon Slayer: Kimetsu no Yaiba Hashira / Pillar Stickers 2 Inch Die-cut |  Shopee Philippines"/>
            <p:cNvSpPr/>
            <p:nvPr/>
          </p:nvSpPr>
          <p:spPr>
            <a:xfrm>
              <a:off x="0" y="0"/>
              <a:ext cx="2884805" cy="2833370"/>
            </a:xfrm>
            <a:custGeom>
              <a:avLst/>
              <a:gdLst/>
              <a:ahLst/>
              <a:cxnLst/>
              <a:rect l="l" t="t" r="r" b="b"/>
              <a:pathLst>
                <a:path w="2884805" h="2833370">
                  <a:moveTo>
                    <a:pt x="0" y="0"/>
                  </a:moveTo>
                  <a:lnTo>
                    <a:pt x="2884805" y="0"/>
                  </a:lnTo>
                  <a:lnTo>
                    <a:pt x="2884805" y="2833370"/>
                  </a:lnTo>
                  <a:lnTo>
                    <a:pt x="0" y="28333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31067" t="-204967" r="-200317" b="-32433"/>
              </a:stretch>
            </a:blipFill>
          </p:spPr>
        </p:sp>
      </p:grpSp>
      <p:grpSp>
        <p:nvGrpSpPr>
          <p:cNvPr id="8" name="Group 8"/>
          <p:cNvGrpSpPr/>
          <p:nvPr/>
        </p:nvGrpSpPr>
        <p:grpSpPr>
          <a:xfrm>
            <a:off x="9268137" y="2680299"/>
            <a:ext cx="2401244" cy="1957313"/>
            <a:chOff x="0" y="0"/>
            <a:chExt cx="3065170" cy="2498496"/>
          </a:xfrm>
        </p:grpSpPr>
        <p:sp>
          <p:nvSpPr>
            <p:cNvPr id="9" name="Freeform 9" descr="Demon Slayer: Kimetsu no Yaiba Hashira / Pillar Stickers 2 Inch Die-cut |  Shopee Philippines"/>
            <p:cNvSpPr/>
            <p:nvPr/>
          </p:nvSpPr>
          <p:spPr>
            <a:xfrm>
              <a:off x="0" y="0"/>
              <a:ext cx="3065145" cy="2498471"/>
            </a:xfrm>
            <a:custGeom>
              <a:avLst/>
              <a:gdLst/>
              <a:ahLst/>
              <a:cxnLst/>
              <a:rect l="l" t="t" r="r" b="b"/>
              <a:pathLst>
                <a:path w="3065145" h="2498471">
                  <a:moveTo>
                    <a:pt x="0" y="0"/>
                  </a:moveTo>
                  <a:lnTo>
                    <a:pt x="3065145" y="0"/>
                  </a:lnTo>
                  <a:lnTo>
                    <a:pt x="3065145" y="2498471"/>
                  </a:lnTo>
                  <a:lnTo>
                    <a:pt x="0" y="24984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195983" t="-69789" r="-15898" b="-212829"/>
              </a:stretch>
            </a:blipFill>
          </p:spPr>
        </p:sp>
      </p:grpSp>
      <p:grpSp>
        <p:nvGrpSpPr>
          <p:cNvPr id="10" name="Group 10"/>
          <p:cNvGrpSpPr/>
          <p:nvPr/>
        </p:nvGrpSpPr>
        <p:grpSpPr>
          <a:xfrm>
            <a:off x="6139074" y="302277"/>
            <a:ext cx="2300350" cy="1816065"/>
            <a:chOff x="0" y="0"/>
            <a:chExt cx="2936380" cy="2318194"/>
          </a:xfrm>
        </p:grpSpPr>
        <p:sp>
          <p:nvSpPr>
            <p:cNvPr id="11" name="Freeform 11" descr="Demon Slayer: Kimetsu no Yaiba Hashira / Pillar Stickers 2 Inch Die-cut |  Shopee Philippines"/>
            <p:cNvSpPr/>
            <p:nvPr/>
          </p:nvSpPr>
          <p:spPr>
            <a:xfrm>
              <a:off x="0" y="0"/>
              <a:ext cx="2936367" cy="2318258"/>
            </a:xfrm>
            <a:custGeom>
              <a:avLst/>
              <a:gdLst/>
              <a:ahLst/>
              <a:cxnLst/>
              <a:rect l="l" t="t" r="r" b="b"/>
              <a:pathLst>
                <a:path w="2936367" h="2318258">
                  <a:moveTo>
                    <a:pt x="0" y="0"/>
                  </a:moveTo>
                  <a:lnTo>
                    <a:pt x="2936367" y="0"/>
                  </a:lnTo>
                  <a:lnTo>
                    <a:pt x="2936367" y="2318258"/>
                  </a:lnTo>
                  <a:lnTo>
                    <a:pt x="0" y="23182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28850" t="-76200" r="-196707" b="-236160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9077153" y="5410919"/>
            <a:ext cx="2017854" cy="1694994"/>
            <a:chOff x="0" y="0"/>
            <a:chExt cx="2575776" cy="2163648"/>
          </a:xfrm>
        </p:grpSpPr>
        <p:sp>
          <p:nvSpPr>
            <p:cNvPr id="13" name="Freeform 13" descr="Demon Slayer: Kimetsu no Yaiba Hashira / Pillar Stickers 2 Inch Die-cut |  Shopee Philippines"/>
            <p:cNvSpPr/>
            <p:nvPr/>
          </p:nvSpPr>
          <p:spPr>
            <a:xfrm>
              <a:off x="0" y="0"/>
              <a:ext cx="2575814" cy="2163699"/>
            </a:xfrm>
            <a:custGeom>
              <a:avLst/>
              <a:gdLst/>
              <a:ahLst/>
              <a:cxnLst/>
              <a:rect l="l" t="t" r="r" b="b"/>
              <a:pathLst>
                <a:path w="2575814" h="2163699">
                  <a:moveTo>
                    <a:pt x="0" y="0"/>
                  </a:moveTo>
                  <a:lnTo>
                    <a:pt x="2575814" y="0"/>
                  </a:lnTo>
                  <a:lnTo>
                    <a:pt x="2575814" y="2163699"/>
                  </a:lnTo>
                  <a:lnTo>
                    <a:pt x="0" y="21636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29531" t="-185813" r="-241603" b="-156010"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12064879" y="393789"/>
            <a:ext cx="1937136" cy="2159102"/>
            <a:chOff x="0" y="0"/>
            <a:chExt cx="2472741" cy="2756078"/>
          </a:xfrm>
        </p:grpSpPr>
        <p:sp>
          <p:nvSpPr>
            <p:cNvPr id="15" name="Freeform 15" descr="Demon Slayer: Kimetsu no Yaiba Hashira / Pillar Stickers 2 Inch Die-cut |  Shopee Philippines"/>
            <p:cNvSpPr/>
            <p:nvPr/>
          </p:nvSpPr>
          <p:spPr>
            <a:xfrm>
              <a:off x="0" y="0"/>
              <a:ext cx="2472690" cy="2756027"/>
            </a:xfrm>
            <a:custGeom>
              <a:avLst/>
              <a:gdLst/>
              <a:ahLst/>
              <a:cxnLst/>
              <a:rect l="l" t="t" r="r" b="b"/>
              <a:pathLst>
                <a:path w="2472690" h="2756027">
                  <a:moveTo>
                    <a:pt x="0" y="0"/>
                  </a:moveTo>
                  <a:lnTo>
                    <a:pt x="2472690" y="0"/>
                  </a:lnTo>
                  <a:lnTo>
                    <a:pt x="2472690" y="2756027"/>
                  </a:lnTo>
                  <a:lnTo>
                    <a:pt x="0" y="27560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143272" t="-215333" r="-143344" b="-31536"/>
              </a:stretch>
            </a:blipFill>
          </p:spPr>
        </p:sp>
      </p:grpSp>
      <p:grpSp>
        <p:nvGrpSpPr>
          <p:cNvPr id="16" name="Group 16"/>
          <p:cNvGrpSpPr/>
          <p:nvPr/>
        </p:nvGrpSpPr>
        <p:grpSpPr>
          <a:xfrm>
            <a:off x="12012705" y="2785332"/>
            <a:ext cx="2219642" cy="2138925"/>
            <a:chOff x="0" y="0"/>
            <a:chExt cx="2833357" cy="2730322"/>
          </a:xfrm>
        </p:grpSpPr>
        <p:sp>
          <p:nvSpPr>
            <p:cNvPr id="17" name="Freeform 17" descr="Demon Slayer: Kimetsu no Yaiba Hashira / Pillar Stickers 2 Inch Die-cut |  Shopee Philippines"/>
            <p:cNvSpPr/>
            <p:nvPr/>
          </p:nvSpPr>
          <p:spPr>
            <a:xfrm>
              <a:off x="0" y="0"/>
              <a:ext cx="2833370" cy="2730373"/>
            </a:xfrm>
            <a:custGeom>
              <a:avLst/>
              <a:gdLst/>
              <a:ahLst/>
              <a:cxnLst/>
              <a:rect l="l" t="t" r="r" b="b"/>
              <a:pathLst>
                <a:path w="2833370" h="2730373">
                  <a:moveTo>
                    <a:pt x="0" y="0"/>
                  </a:moveTo>
                  <a:lnTo>
                    <a:pt x="2833370" y="0"/>
                  </a:lnTo>
                  <a:lnTo>
                    <a:pt x="2833370" y="2730373"/>
                  </a:lnTo>
                  <a:lnTo>
                    <a:pt x="0" y="27303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-209882" t="-216101" r="-27511" b="-34019"/>
              </a:stretch>
            </a:blipFill>
          </p:spPr>
        </p:sp>
      </p:grpSp>
      <p:grpSp>
        <p:nvGrpSpPr>
          <p:cNvPr id="18" name="Group 18"/>
          <p:cNvGrpSpPr/>
          <p:nvPr/>
        </p:nvGrpSpPr>
        <p:grpSpPr>
          <a:xfrm>
            <a:off x="12206126" y="5425912"/>
            <a:ext cx="1654641" cy="1493216"/>
            <a:chOff x="0" y="0"/>
            <a:chExt cx="2112137" cy="1906080"/>
          </a:xfrm>
        </p:grpSpPr>
        <p:sp>
          <p:nvSpPr>
            <p:cNvPr id="19" name="Freeform 19" descr="Demon Slayer: Kimetsu no Yaiba Hashira / Pillar Stickers 2 Inch Die-cut |  Shopee Philippines"/>
            <p:cNvSpPr/>
            <p:nvPr/>
          </p:nvSpPr>
          <p:spPr>
            <a:xfrm>
              <a:off x="0" y="0"/>
              <a:ext cx="2112137" cy="1906016"/>
            </a:xfrm>
            <a:custGeom>
              <a:avLst/>
              <a:gdLst/>
              <a:ahLst/>
              <a:cxnLst/>
              <a:rect l="l" t="t" r="r" b="b"/>
              <a:pathLst>
                <a:path w="2112137" h="1906016">
                  <a:moveTo>
                    <a:pt x="0" y="0"/>
                  </a:moveTo>
                  <a:lnTo>
                    <a:pt x="2112137" y="0"/>
                  </a:lnTo>
                  <a:lnTo>
                    <a:pt x="2112137" y="1906016"/>
                  </a:lnTo>
                  <a:lnTo>
                    <a:pt x="0" y="1906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-173581" t="-217715" r="-179030" b="-183841"/>
              </a:stretch>
            </a:blipFill>
          </p:spPr>
        </p:sp>
      </p:grpSp>
      <p:grpSp>
        <p:nvGrpSpPr>
          <p:cNvPr id="20" name="Group 20"/>
          <p:cNvGrpSpPr/>
          <p:nvPr/>
        </p:nvGrpSpPr>
        <p:grpSpPr>
          <a:xfrm>
            <a:off x="511843" y="272718"/>
            <a:ext cx="2078384" cy="2280173"/>
            <a:chOff x="0" y="0"/>
            <a:chExt cx="2653043" cy="2910624"/>
          </a:xfrm>
        </p:grpSpPr>
        <p:sp>
          <p:nvSpPr>
            <p:cNvPr id="21" name="Freeform 21" descr="Demon Slayer Vinyl Stickers FULL SET [10 PCS] - Flair Fighter"/>
            <p:cNvSpPr/>
            <p:nvPr/>
          </p:nvSpPr>
          <p:spPr>
            <a:xfrm>
              <a:off x="0" y="0"/>
              <a:ext cx="2653030" cy="2910586"/>
            </a:xfrm>
            <a:custGeom>
              <a:avLst/>
              <a:gdLst/>
              <a:ahLst/>
              <a:cxnLst/>
              <a:rect l="l" t="t" r="r" b="b"/>
              <a:pathLst>
                <a:path w="2653030" h="2910586">
                  <a:moveTo>
                    <a:pt x="0" y="0"/>
                  </a:moveTo>
                  <a:lnTo>
                    <a:pt x="2653030" y="0"/>
                  </a:lnTo>
                  <a:lnTo>
                    <a:pt x="2653030" y="2910586"/>
                  </a:lnTo>
                  <a:lnTo>
                    <a:pt x="0" y="29105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3047" t="-80942" r="-225183" b="-112688"/>
              </a:stretch>
            </a:blipFill>
          </p:spPr>
        </p:sp>
      </p:grpSp>
      <p:grpSp>
        <p:nvGrpSpPr>
          <p:cNvPr id="22" name="Group 22"/>
          <p:cNvGrpSpPr/>
          <p:nvPr/>
        </p:nvGrpSpPr>
        <p:grpSpPr>
          <a:xfrm>
            <a:off x="511843" y="2712544"/>
            <a:ext cx="1937136" cy="2259996"/>
            <a:chOff x="0" y="0"/>
            <a:chExt cx="2472741" cy="2884868"/>
          </a:xfrm>
        </p:grpSpPr>
        <p:sp>
          <p:nvSpPr>
            <p:cNvPr id="23" name="Freeform 23" descr="Demon Slayer Vinyl Stickers FULL SET [10 PCS] - Flair Fighter"/>
            <p:cNvSpPr/>
            <p:nvPr/>
          </p:nvSpPr>
          <p:spPr>
            <a:xfrm>
              <a:off x="0" y="0"/>
              <a:ext cx="2472690" cy="2884805"/>
            </a:xfrm>
            <a:custGeom>
              <a:avLst/>
              <a:gdLst/>
              <a:ahLst/>
              <a:cxnLst/>
              <a:rect l="l" t="t" r="r" b="b"/>
              <a:pathLst>
                <a:path w="2472690" h="2884805">
                  <a:moveTo>
                    <a:pt x="0" y="0"/>
                  </a:moveTo>
                  <a:lnTo>
                    <a:pt x="2472690" y="0"/>
                  </a:lnTo>
                  <a:lnTo>
                    <a:pt x="2472690" y="2884805"/>
                  </a:lnTo>
                  <a:lnTo>
                    <a:pt x="0" y="28848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l="-244119" t="-103513" r="-1526" b="-92754"/>
              </a:stretch>
            </a:blipFill>
          </p:spPr>
        </p:sp>
      </p:grpSp>
      <p:grpSp>
        <p:nvGrpSpPr>
          <p:cNvPr id="24" name="Group 24"/>
          <p:cNvGrpSpPr/>
          <p:nvPr/>
        </p:nvGrpSpPr>
        <p:grpSpPr>
          <a:xfrm>
            <a:off x="3115124" y="2712534"/>
            <a:ext cx="2280173" cy="2259996"/>
            <a:chOff x="0" y="0"/>
            <a:chExt cx="2910624" cy="2884868"/>
          </a:xfrm>
        </p:grpSpPr>
        <p:sp>
          <p:nvSpPr>
            <p:cNvPr id="25" name="Freeform 25" descr="Demon Slayer Vinyl Stickers FULL SET [10 PCS] - Flair Fighter"/>
            <p:cNvSpPr/>
            <p:nvPr/>
          </p:nvSpPr>
          <p:spPr>
            <a:xfrm>
              <a:off x="0" y="0"/>
              <a:ext cx="2910586" cy="2884805"/>
            </a:xfrm>
            <a:custGeom>
              <a:avLst/>
              <a:gdLst/>
              <a:ahLst/>
              <a:cxnLst/>
              <a:rect l="l" t="t" r="r" b="b"/>
              <a:pathLst>
                <a:path w="2910586" h="2884805">
                  <a:moveTo>
                    <a:pt x="0" y="0"/>
                  </a:moveTo>
                  <a:lnTo>
                    <a:pt x="2910586" y="0"/>
                  </a:lnTo>
                  <a:lnTo>
                    <a:pt x="2910586" y="2884805"/>
                  </a:lnTo>
                  <a:lnTo>
                    <a:pt x="0" y="28848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l="-102943" t="-1081" r="-90685" b="-195172"/>
              </a:stretch>
            </a:blipFill>
          </p:spPr>
        </p:sp>
      </p:grpSp>
      <p:grpSp>
        <p:nvGrpSpPr>
          <p:cNvPr id="26" name="Group 26"/>
          <p:cNvGrpSpPr/>
          <p:nvPr/>
        </p:nvGrpSpPr>
        <p:grpSpPr>
          <a:xfrm>
            <a:off x="3193054" y="4936733"/>
            <a:ext cx="2017854" cy="2643386"/>
            <a:chOff x="0" y="0"/>
            <a:chExt cx="2575776" cy="3374263"/>
          </a:xfrm>
        </p:grpSpPr>
        <p:sp>
          <p:nvSpPr>
            <p:cNvPr id="27" name="Freeform 27" descr="Demon Slayer Vinyl Stickers FULL SET [10 PCS] - Flair Fighter"/>
            <p:cNvSpPr/>
            <p:nvPr/>
          </p:nvSpPr>
          <p:spPr>
            <a:xfrm>
              <a:off x="0" y="0"/>
              <a:ext cx="2575814" cy="3374263"/>
            </a:xfrm>
            <a:custGeom>
              <a:avLst/>
              <a:gdLst/>
              <a:ahLst/>
              <a:cxnLst/>
              <a:rect l="l" t="t" r="r" b="b"/>
              <a:pathLst>
                <a:path w="2575814" h="3374263">
                  <a:moveTo>
                    <a:pt x="0" y="0"/>
                  </a:moveTo>
                  <a:lnTo>
                    <a:pt x="2575814" y="0"/>
                  </a:lnTo>
                  <a:lnTo>
                    <a:pt x="2575814" y="3374263"/>
                  </a:lnTo>
                  <a:lnTo>
                    <a:pt x="0" y="33742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l="-144502" t="-67337" r="-87289" b="-85943"/>
              </a:stretch>
            </a:blipFill>
          </p:spPr>
        </p:sp>
      </p:grpSp>
      <p:grpSp>
        <p:nvGrpSpPr>
          <p:cNvPr id="28" name="Group 28"/>
          <p:cNvGrpSpPr/>
          <p:nvPr/>
        </p:nvGrpSpPr>
        <p:grpSpPr>
          <a:xfrm>
            <a:off x="471479" y="5020644"/>
            <a:ext cx="2159102" cy="2199455"/>
            <a:chOff x="0" y="0"/>
            <a:chExt cx="2756078" cy="2807589"/>
          </a:xfrm>
        </p:grpSpPr>
        <p:sp>
          <p:nvSpPr>
            <p:cNvPr id="29" name="Freeform 29" descr="Demon Slayer Vinyl Stickers FULL SET [10 PCS] - Flair Fighter"/>
            <p:cNvSpPr/>
            <p:nvPr/>
          </p:nvSpPr>
          <p:spPr>
            <a:xfrm>
              <a:off x="0" y="0"/>
              <a:ext cx="2756027" cy="2807589"/>
            </a:xfrm>
            <a:custGeom>
              <a:avLst/>
              <a:gdLst/>
              <a:ahLst/>
              <a:cxnLst/>
              <a:rect l="l" t="t" r="r" b="b"/>
              <a:pathLst>
                <a:path w="2756027" h="2807589">
                  <a:moveTo>
                    <a:pt x="0" y="0"/>
                  </a:moveTo>
                  <a:lnTo>
                    <a:pt x="2756027" y="0"/>
                  </a:lnTo>
                  <a:lnTo>
                    <a:pt x="2756027" y="2807589"/>
                  </a:lnTo>
                  <a:lnTo>
                    <a:pt x="0" y="28075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 l="-67239" t="-119400" r="-142863" b="-85006"/>
              </a:stretch>
            </a:blipFill>
          </p:spPr>
        </p:sp>
      </p:grpSp>
      <p:grpSp>
        <p:nvGrpSpPr>
          <p:cNvPr id="30" name="Group 30"/>
          <p:cNvGrpSpPr/>
          <p:nvPr/>
        </p:nvGrpSpPr>
        <p:grpSpPr>
          <a:xfrm>
            <a:off x="3006161" y="185265"/>
            <a:ext cx="2471136" cy="2367626"/>
            <a:chOff x="0" y="0"/>
            <a:chExt cx="3154388" cy="3022257"/>
          </a:xfrm>
        </p:grpSpPr>
        <p:sp>
          <p:nvSpPr>
            <p:cNvPr id="31" name="Freeform 31" descr="Demon Slayer Vinyl Stickers FULL SET [10 PCS] - Flair Fighter"/>
            <p:cNvSpPr/>
            <p:nvPr/>
          </p:nvSpPr>
          <p:spPr>
            <a:xfrm>
              <a:off x="0" y="0"/>
              <a:ext cx="3154426" cy="3022219"/>
            </a:xfrm>
            <a:custGeom>
              <a:avLst/>
              <a:gdLst/>
              <a:ahLst/>
              <a:cxnLst/>
              <a:rect l="l" t="t" r="r" b="b"/>
              <a:pathLst>
                <a:path w="3154426" h="3022219">
                  <a:moveTo>
                    <a:pt x="0" y="0"/>
                  </a:moveTo>
                  <a:lnTo>
                    <a:pt x="3154426" y="0"/>
                  </a:lnTo>
                  <a:lnTo>
                    <a:pt x="3154426" y="3022219"/>
                  </a:lnTo>
                  <a:lnTo>
                    <a:pt x="0" y="30222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 l="-170934" t="-182784" r="1" b="-1"/>
              </a:stretch>
            </a:blipFill>
          </p:spPr>
        </p:sp>
      </p:grpSp>
      <p:sp>
        <p:nvSpPr>
          <p:cNvPr id="32" name="TextBox 32"/>
          <p:cNvSpPr txBox="1"/>
          <p:nvPr/>
        </p:nvSpPr>
        <p:spPr>
          <a:xfrm>
            <a:off x="1028700" y="7627744"/>
            <a:ext cx="6712103" cy="790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800" i="1">
                <a:solidFill>
                  <a:srgbClr val="FFFFFF"/>
                </a:solidFill>
                <a:latin typeface="Helvetica World Italics"/>
                <a:ea typeface="Helvetica World Italics"/>
                <a:cs typeface="Helvetica World Italics"/>
                <a:sym typeface="Helvetica World Italics"/>
              </a:rPr>
              <a:t>Elements for you to use!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028700" y="8380219"/>
            <a:ext cx="12552120" cy="790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800" i="1">
                <a:solidFill>
                  <a:srgbClr val="FFFFFF"/>
                </a:solidFill>
                <a:latin typeface="Helvetica World Italics"/>
                <a:ea typeface="Helvetica World Italics"/>
                <a:cs typeface="Helvetica World Italics"/>
                <a:sym typeface="Helvetica World Italics"/>
              </a:rPr>
              <a:t>Delete this slide while making final submission.</a:t>
            </a:r>
          </a:p>
        </p:txBody>
      </p:sp>
      <p:sp>
        <p:nvSpPr>
          <p:cNvPr id="34" name="Freeform 34"/>
          <p:cNvSpPr/>
          <p:nvPr/>
        </p:nvSpPr>
        <p:spPr>
          <a:xfrm>
            <a:off x="14668607" y="577257"/>
            <a:ext cx="869200" cy="1792166"/>
          </a:xfrm>
          <a:custGeom>
            <a:avLst/>
            <a:gdLst/>
            <a:ahLst/>
            <a:cxnLst/>
            <a:rect l="l" t="t" r="r" b="b"/>
            <a:pathLst>
              <a:path w="869200" h="1792166">
                <a:moveTo>
                  <a:pt x="0" y="0"/>
                </a:moveTo>
                <a:lnTo>
                  <a:pt x="869200" y="0"/>
                </a:lnTo>
                <a:lnTo>
                  <a:pt x="869200" y="1792165"/>
                </a:lnTo>
                <a:lnTo>
                  <a:pt x="0" y="1792165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</p:sp>
      <p:sp>
        <p:nvSpPr>
          <p:cNvPr id="35" name="Freeform 35"/>
          <p:cNvSpPr/>
          <p:nvPr/>
        </p:nvSpPr>
        <p:spPr>
          <a:xfrm>
            <a:off x="14510847" y="2680299"/>
            <a:ext cx="1184720" cy="1692457"/>
          </a:xfrm>
          <a:custGeom>
            <a:avLst/>
            <a:gdLst/>
            <a:ahLst/>
            <a:cxnLst/>
            <a:rect l="l" t="t" r="r" b="b"/>
            <a:pathLst>
              <a:path w="1184720" h="1692457">
                <a:moveTo>
                  <a:pt x="0" y="0"/>
                </a:moveTo>
                <a:lnTo>
                  <a:pt x="1184720" y="0"/>
                </a:lnTo>
                <a:lnTo>
                  <a:pt x="1184720" y="1692457"/>
                </a:lnTo>
                <a:lnTo>
                  <a:pt x="0" y="1692457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</p:sp>
      <p:sp>
        <p:nvSpPr>
          <p:cNvPr id="36" name="Freeform 36"/>
          <p:cNvSpPr/>
          <p:nvPr/>
        </p:nvSpPr>
        <p:spPr>
          <a:xfrm>
            <a:off x="13850811" y="4601120"/>
            <a:ext cx="2504793" cy="2504793"/>
          </a:xfrm>
          <a:custGeom>
            <a:avLst/>
            <a:gdLst/>
            <a:ahLst/>
            <a:cxnLst/>
            <a:rect l="l" t="t" r="r" b="b"/>
            <a:pathLst>
              <a:path w="2504793" h="2504793">
                <a:moveTo>
                  <a:pt x="0" y="0"/>
                </a:moveTo>
                <a:lnTo>
                  <a:pt x="2504793" y="0"/>
                </a:lnTo>
                <a:lnTo>
                  <a:pt x="2504793" y="2504793"/>
                </a:lnTo>
                <a:lnTo>
                  <a:pt x="0" y="2504793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/>
            </a:stretch>
          </a:blipFill>
        </p:spPr>
      </p:sp>
      <p:sp>
        <p:nvSpPr>
          <p:cNvPr id="37" name="Freeform 37"/>
          <p:cNvSpPr/>
          <p:nvPr/>
        </p:nvSpPr>
        <p:spPr>
          <a:xfrm>
            <a:off x="16371934" y="393789"/>
            <a:ext cx="1277881" cy="1825545"/>
          </a:xfrm>
          <a:custGeom>
            <a:avLst/>
            <a:gdLst/>
            <a:ahLst/>
            <a:cxnLst/>
            <a:rect l="l" t="t" r="r" b="b"/>
            <a:pathLst>
              <a:path w="1277881" h="1825545">
                <a:moveTo>
                  <a:pt x="0" y="0"/>
                </a:moveTo>
                <a:lnTo>
                  <a:pt x="1277882" y="0"/>
                </a:lnTo>
                <a:lnTo>
                  <a:pt x="1277882" y="1825545"/>
                </a:lnTo>
                <a:lnTo>
                  <a:pt x="0" y="1825545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/>
            </a:stretch>
          </a:blipFill>
        </p:spPr>
      </p:sp>
      <p:sp>
        <p:nvSpPr>
          <p:cNvPr id="38" name="Freeform 38"/>
          <p:cNvSpPr/>
          <p:nvPr/>
        </p:nvSpPr>
        <p:spPr>
          <a:xfrm>
            <a:off x="16326640" y="2369422"/>
            <a:ext cx="1368470" cy="1954957"/>
          </a:xfrm>
          <a:custGeom>
            <a:avLst/>
            <a:gdLst/>
            <a:ahLst/>
            <a:cxnLst/>
            <a:rect l="l" t="t" r="r" b="b"/>
            <a:pathLst>
              <a:path w="1368470" h="1954957">
                <a:moveTo>
                  <a:pt x="0" y="0"/>
                </a:moveTo>
                <a:lnTo>
                  <a:pt x="1368470" y="0"/>
                </a:lnTo>
                <a:lnTo>
                  <a:pt x="1368470" y="1954957"/>
                </a:lnTo>
                <a:lnTo>
                  <a:pt x="0" y="1954957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/>
            </a:stretch>
          </a:blipFill>
        </p:spPr>
      </p:sp>
      <p:sp>
        <p:nvSpPr>
          <p:cNvPr id="39" name="Freeform 39"/>
          <p:cNvSpPr/>
          <p:nvPr/>
        </p:nvSpPr>
        <p:spPr>
          <a:xfrm>
            <a:off x="16326640" y="4977512"/>
            <a:ext cx="1489881" cy="2128401"/>
          </a:xfrm>
          <a:custGeom>
            <a:avLst/>
            <a:gdLst/>
            <a:ahLst/>
            <a:cxnLst/>
            <a:rect l="l" t="t" r="r" b="b"/>
            <a:pathLst>
              <a:path w="1489881" h="2128401">
                <a:moveTo>
                  <a:pt x="0" y="0"/>
                </a:moveTo>
                <a:lnTo>
                  <a:pt x="1489881" y="0"/>
                </a:lnTo>
                <a:lnTo>
                  <a:pt x="1489881" y="2128401"/>
                </a:lnTo>
                <a:lnTo>
                  <a:pt x="0" y="2128401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/>
            </a:stretch>
          </a:blipFill>
        </p:spPr>
      </p:sp>
      <p:sp>
        <p:nvSpPr>
          <p:cNvPr id="40" name="TextBox 40"/>
          <p:cNvSpPr txBox="1"/>
          <p:nvPr/>
        </p:nvSpPr>
        <p:spPr>
          <a:xfrm>
            <a:off x="15161665" y="8775506"/>
            <a:ext cx="2420538" cy="7010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32"/>
              </a:lnSpc>
              <a:spcBef>
                <a:spcPct val="0"/>
              </a:spcBef>
            </a:pPr>
            <a:r>
              <a:rPr lang="en-US" sz="4521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Arigatō</a:t>
            </a:r>
            <a:endParaRPr lang="en-US" sz="452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91</Words>
  <Application>Microsoft Office PowerPoint</Application>
  <PresentationFormat>Custom</PresentationFormat>
  <Paragraphs>15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Helvetica World Italics</vt:lpstr>
      <vt:lpstr>Arial</vt:lpstr>
      <vt:lpstr>Arimo</vt:lpstr>
      <vt:lpstr>Calibri</vt:lpstr>
      <vt:lpstr>Montserrat</vt:lpstr>
      <vt:lpstr>Arimo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Hackureka PPT Template</dc:title>
  <dc:creator>Niharika Attri</dc:creator>
  <cp:lastModifiedBy>Riddhima Gupta</cp:lastModifiedBy>
  <cp:revision>8</cp:revision>
  <dcterms:created xsi:type="dcterms:W3CDTF">2006-08-16T00:00:00Z</dcterms:created>
  <dcterms:modified xsi:type="dcterms:W3CDTF">2026-02-11T08:45:02Z</dcterms:modified>
  <dc:identifier>DAG_l1eRlj8</dc:identifier>
</cp:coreProperties>
</file>